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2.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3.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840" r:id="rId1"/>
    <p:sldMasterId id="2147483785" r:id="rId2"/>
    <p:sldMasterId id="2147483897" r:id="rId3"/>
    <p:sldMasterId id="2147483958" r:id="rId4"/>
  </p:sldMasterIdLst>
  <p:notesMasterIdLst>
    <p:notesMasterId r:id="rId29"/>
  </p:notesMasterIdLst>
  <p:handoutMasterIdLst>
    <p:handoutMasterId r:id="rId30"/>
  </p:handoutMasterIdLst>
  <p:sldIdLst>
    <p:sldId id="1462" r:id="rId5"/>
    <p:sldId id="310" r:id="rId6"/>
    <p:sldId id="331" r:id="rId7"/>
    <p:sldId id="1466" r:id="rId8"/>
    <p:sldId id="1467" r:id="rId9"/>
    <p:sldId id="1471" r:id="rId10"/>
    <p:sldId id="1472" r:id="rId11"/>
    <p:sldId id="1469" r:id="rId12"/>
    <p:sldId id="1470" r:id="rId13"/>
    <p:sldId id="1483" r:id="rId14"/>
    <p:sldId id="1477" r:id="rId15"/>
    <p:sldId id="1484" r:id="rId16"/>
    <p:sldId id="318" r:id="rId17"/>
    <p:sldId id="1485" r:id="rId18"/>
    <p:sldId id="1478" r:id="rId19"/>
    <p:sldId id="316" r:id="rId20"/>
    <p:sldId id="1486" r:id="rId21"/>
    <p:sldId id="1482" r:id="rId22"/>
    <p:sldId id="1479" r:id="rId23"/>
    <p:sldId id="1481" r:id="rId24"/>
    <p:sldId id="1468" r:id="rId25"/>
    <p:sldId id="1475" r:id="rId26"/>
    <p:sldId id="1474" r:id="rId27"/>
    <p:sldId id="1480"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E9E6C5"/>
    <a:srgbClr val="FFFFFF"/>
    <a:srgbClr val="2A4679"/>
    <a:srgbClr val="245002"/>
    <a:srgbClr val="F7FAFF"/>
    <a:srgbClr val="F6F8F0"/>
    <a:srgbClr val="00FA00"/>
    <a:srgbClr val="4C5F52"/>
    <a:srgbClr val="5D746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5447"/>
  </p:normalViewPr>
  <p:slideViewPr>
    <p:cSldViewPr snapToGrid="0">
      <p:cViewPr varScale="1">
        <p:scale>
          <a:sx n="73" d="100"/>
          <a:sy n="73" d="100"/>
        </p:scale>
        <p:origin x="96" y="605"/>
      </p:cViewPr>
      <p:guideLst>
        <p:guide orient="horz" pos="2160"/>
        <p:guide pos="3840"/>
      </p:guideLst>
    </p:cSldViewPr>
  </p:slideViewPr>
  <p:outlineViewPr>
    <p:cViewPr>
      <p:scale>
        <a:sx n="33" d="100"/>
        <a:sy n="33" d="100"/>
      </p:scale>
      <p:origin x="0" y="-448"/>
    </p:cViewPr>
  </p:outlineViewPr>
  <p:notesTextViewPr>
    <p:cViewPr>
      <p:scale>
        <a:sx n="1" d="1"/>
        <a:sy n="1" d="1"/>
      </p:scale>
      <p:origin x="0" y="0"/>
    </p:cViewPr>
  </p:notesTextViewPr>
  <p:sorterViewPr>
    <p:cViewPr>
      <p:scale>
        <a:sx n="107" d="100"/>
        <a:sy n="107" d="100"/>
      </p:scale>
      <p:origin x="0" y="0"/>
    </p:cViewPr>
  </p:sorter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77591B-7EB8-18CA-4270-C48844E82AB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72339FE1-DF6F-9268-6CD0-05343BE015A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9B2A5B-004F-3B4E-9CB5-1D0ECB089ADB}" type="datetimeFigureOut">
              <a:rPr lang="en-GB" smtClean="0"/>
              <a:t>22/11/2024</a:t>
            </a:fld>
            <a:endParaRPr lang="en-GB"/>
          </a:p>
        </p:txBody>
      </p:sp>
      <p:sp>
        <p:nvSpPr>
          <p:cNvPr id="4" name="Footer Placeholder 3">
            <a:extLst>
              <a:ext uri="{FF2B5EF4-FFF2-40B4-BE49-F238E27FC236}">
                <a16:creationId xmlns:a16="http://schemas.microsoft.com/office/drawing/2014/main" id="{0052426A-5DD6-40FB-4BF6-A9874DA3512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GB"/>
              <a:t>HKU</a:t>
            </a:r>
          </a:p>
        </p:txBody>
      </p:sp>
      <p:sp>
        <p:nvSpPr>
          <p:cNvPr id="5" name="Slide Number Placeholder 4">
            <a:extLst>
              <a:ext uri="{FF2B5EF4-FFF2-40B4-BE49-F238E27FC236}">
                <a16:creationId xmlns:a16="http://schemas.microsoft.com/office/drawing/2014/main" id="{FDA4FD82-0F77-EAD8-F851-96DC1BD9EFB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96DA861-D145-5549-8839-F653A31EE39D}" type="slidenum">
              <a:rPr lang="en-GB" smtClean="0"/>
              <a:t>‹#›</a:t>
            </a:fld>
            <a:endParaRPr lang="en-GB"/>
          </a:p>
        </p:txBody>
      </p:sp>
    </p:spTree>
    <p:extLst>
      <p:ext uri="{BB962C8B-B14F-4D97-AF65-F5344CB8AC3E}">
        <p14:creationId xmlns:p14="http://schemas.microsoft.com/office/powerpoint/2010/main" val="30362071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F8EF5A-1082-0F40-B34E-20E1354E97BC}" type="datetimeFigureOut">
              <a:rPr lang="en-GB" smtClean="0"/>
              <a:t>22/11/2024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GB"/>
              <a:t>HKU</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056240-86E1-BA4D-9FF0-E0E5E888FF6A}" type="slidenum">
              <a:rPr lang="en-GB" smtClean="0"/>
              <a:t>‹#›</a:t>
            </a:fld>
            <a:endParaRPr lang="en-GB"/>
          </a:p>
        </p:txBody>
      </p:sp>
    </p:spTree>
    <p:extLst>
      <p:ext uri="{BB962C8B-B14F-4D97-AF65-F5344CB8AC3E}">
        <p14:creationId xmlns:p14="http://schemas.microsoft.com/office/powerpoint/2010/main" val="53970842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056240-86E1-BA4D-9FF0-E0E5E888FF6A}" type="slidenum">
              <a:rPr lang="en-GB" smtClean="0"/>
              <a:t>4</a:t>
            </a:fld>
            <a:endParaRPr lang="en-GB"/>
          </a:p>
        </p:txBody>
      </p:sp>
    </p:spTree>
    <p:extLst>
      <p:ext uri="{BB962C8B-B14F-4D97-AF65-F5344CB8AC3E}">
        <p14:creationId xmlns:p14="http://schemas.microsoft.com/office/powerpoint/2010/main" val="21507278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FD1E0-0844-7441-82CD-89B896197090}" type="slidenum">
              <a:rPr lang="en-CN" smtClean="0"/>
              <a:t>16</a:t>
            </a:fld>
            <a:endParaRPr lang="en-CN"/>
          </a:p>
        </p:txBody>
      </p:sp>
    </p:spTree>
    <p:extLst>
      <p:ext uri="{BB962C8B-B14F-4D97-AF65-F5344CB8AC3E}">
        <p14:creationId xmlns:p14="http://schemas.microsoft.com/office/powerpoint/2010/main" val="3956585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6A44A-D0E5-D492-D1A6-89AEE6604F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87268B-3242-CF78-2D09-CEBE62154D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465A0E-C43C-D4C7-030A-0655189494D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F6B8FE7-D308-2607-6248-8C5E008D7FA6}"/>
              </a:ext>
            </a:extLst>
          </p:cNvPr>
          <p:cNvSpPr>
            <a:spLocks noGrp="1"/>
          </p:cNvSpPr>
          <p:nvPr>
            <p:ph type="sldNum" sz="quarter" idx="5"/>
          </p:nvPr>
        </p:nvSpPr>
        <p:spPr/>
        <p:txBody>
          <a:bodyPr/>
          <a:lstStyle/>
          <a:p>
            <a:fld id="{841FD1E0-0844-7441-82CD-89B896197090}" type="slidenum">
              <a:rPr lang="en-CN" smtClean="0"/>
              <a:t>17</a:t>
            </a:fld>
            <a:endParaRPr lang="en-CN"/>
          </a:p>
        </p:txBody>
      </p:sp>
    </p:spTree>
    <p:extLst>
      <p:ext uri="{BB962C8B-B14F-4D97-AF65-F5344CB8AC3E}">
        <p14:creationId xmlns:p14="http://schemas.microsoft.com/office/powerpoint/2010/main" val="21038000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056240-86E1-BA4D-9FF0-E0E5E888FF6A}" type="slidenum">
              <a:rPr lang="en-GB" smtClean="0"/>
              <a:t>18</a:t>
            </a:fld>
            <a:endParaRPr lang="en-GB"/>
          </a:p>
        </p:txBody>
      </p:sp>
    </p:spTree>
    <p:extLst>
      <p:ext uri="{BB962C8B-B14F-4D97-AF65-F5344CB8AC3E}">
        <p14:creationId xmlns:p14="http://schemas.microsoft.com/office/powerpoint/2010/main" val="2370735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056240-86E1-BA4D-9FF0-E0E5E888FF6A}" type="slidenum">
              <a:rPr lang="en-GB" smtClean="0"/>
              <a:t>19</a:t>
            </a:fld>
            <a:endParaRPr lang="en-GB"/>
          </a:p>
        </p:txBody>
      </p:sp>
    </p:spTree>
    <p:extLst>
      <p:ext uri="{BB962C8B-B14F-4D97-AF65-F5344CB8AC3E}">
        <p14:creationId xmlns:p14="http://schemas.microsoft.com/office/powerpoint/2010/main" val="15444949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056240-86E1-BA4D-9FF0-E0E5E888FF6A}" type="slidenum">
              <a:rPr lang="en-GB" smtClean="0"/>
              <a:t>20</a:t>
            </a:fld>
            <a:endParaRPr lang="en-GB"/>
          </a:p>
        </p:txBody>
      </p:sp>
    </p:spTree>
    <p:extLst>
      <p:ext uri="{BB962C8B-B14F-4D97-AF65-F5344CB8AC3E}">
        <p14:creationId xmlns:p14="http://schemas.microsoft.com/office/powerpoint/2010/main" val="25653743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056240-86E1-BA4D-9FF0-E0E5E888FF6A}" type="slidenum">
              <a:rPr lang="en-GB" smtClean="0"/>
              <a:t>21</a:t>
            </a:fld>
            <a:endParaRPr lang="en-GB"/>
          </a:p>
        </p:txBody>
      </p:sp>
    </p:spTree>
    <p:extLst>
      <p:ext uri="{BB962C8B-B14F-4D97-AF65-F5344CB8AC3E}">
        <p14:creationId xmlns:p14="http://schemas.microsoft.com/office/powerpoint/2010/main" val="37968192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056240-86E1-BA4D-9FF0-E0E5E888FF6A}" type="slidenum">
              <a:rPr lang="en-GB" smtClean="0"/>
              <a:t>22</a:t>
            </a:fld>
            <a:endParaRPr lang="en-GB"/>
          </a:p>
        </p:txBody>
      </p:sp>
    </p:spTree>
    <p:extLst>
      <p:ext uri="{BB962C8B-B14F-4D97-AF65-F5344CB8AC3E}">
        <p14:creationId xmlns:p14="http://schemas.microsoft.com/office/powerpoint/2010/main" val="16351629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056240-86E1-BA4D-9FF0-E0E5E888FF6A}" type="slidenum">
              <a:rPr lang="en-GB" smtClean="0"/>
              <a:t>23</a:t>
            </a:fld>
            <a:endParaRPr lang="en-GB"/>
          </a:p>
        </p:txBody>
      </p:sp>
    </p:spTree>
    <p:extLst>
      <p:ext uri="{BB962C8B-B14F-4D97-AF65-F5344CB8AC3E}">
        <p14:creationId xmlns:p14="http://schemas.microsoft.com/office/powerpoint/2010/main" val="20803023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056240-86E1-BA4D-9FF0-E0E5E888FF6A}" type="slidenum">
              <a:rPr lang="en-GB" smtClean="0"/>
              <a:t>24</a:t>
            </a:fld>
            <a:endParaRPr lang="en-GB"/>
          </a:p>
        </p:txBody>
      </p:sp>
    </p:spTree>
    <p:extLst>
      <p:ext uri="{BB962C8B-B14F-4D97-AF65-F5344CB8AC3E}">
        <p14:creationId xmlns:p14="http://schemas.microsoft.com/office/powerpoint/2010/main" val="1513240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056240-86E1-BA4D-9FF0-E0E5E888FF6A}" type="slidenum">
              <a:rPr lang="en-GB" smtClean="0"/>
              <a:t>5</a:t>
            </a:fld>
            <a:endParaRPr lang="en-GB"/>
          </a:p>
        </p:txBody>
      </p:sp>
    </p:spTree>
    <p:extLst>
      <p:ext uri="{BB962C8B-B14F-4D97-AF65-F5344CB8AC3E}">
        <p14:creationId xmlns:p14="http://schemas.microsoft.com/office/powerpoint/2010/main" val="2492681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056240-86E1-BA4D-9FF0-E0E5E888FF6A}" type="slidenum">
              <a:rPr lang="en-GB" smtClean="0"/>
              <a:t>6</a:t>
            </a:fld>
            <a:endParaRPr lang="en-GB"/>
          </a:p>
        </p:txBody>
      </p:sp>
    </p:spTree>
    <p:extLst>
      <p:ext uri="{BB962C8B-B14F-4D97-AF65-F5344CB8AC3E}">
        <p14:creationId xmlns:p14="http://schemas.microsoft.com/office/powerpoint/2010/main" val="2086712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056240-86E1-BA4D-9FF0-E0E5E888FF6A}" type="slidenum">
              <a:rPr lang="en-GB" smtClean="0"/>
              <a:t>7</a:t>
            </a:fld>
            <a:endParaRPr lang="en-GB"/>
          </a:p>
        </p:txBody>
      </p:sp>
    </p:spTree>
    <p:extLst>
      <p:ext uri="{BB962C8B-B14F-4D97-AF65-F5344CB8AC3E}">
        <p14:creationId xmlns:p14="http://schemas.microsoft.com/office/powerpoint/2010/main" val="2696641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056240-86E1-BA4D-9FF0-E0E5E888FF6A}" type="slidenum">
              <a:rPr lang="en-GB" smtClean="0"/>
              <a:t>8</a:t>
            </a:fld>
            <a:endParaRPr lang="en-GB"/>
          </a:p>
        </p:txBody>
      </p:sp>
    </p:spTree>
    <p:extLst>
      <p:ext uri="{BB962C8B-B14F-4D97-AF65-F5344CB8AC3E}">
        <p14:creationId xmlns:p14="http://schemas.microsoft.com/office/powerpoint/2010/main" val="1987739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056240-86E1-BA4D-9FF0-E0E5E888FF6A}" type="slidenum">
              <a:rPr lang="en-GB" smtClean="0"/>
              <a:t>9</a:t>
            </a:fld>
            <a:endParaRPr lang="en-GB"/>
          </a:p>
        </p:txBody>
      </p:sp>
    </p:spTree>
    <p:extLst>
      <p:ext uri="{BB962C8B-B14F-4D97-AF65-F5344CB8AC3E}">
        <p14:creationId xmlns:p14="http://schemas.microsoft.com/office/powerpoint/2010/main" val="2257054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96F64-A8E2-105E-8CAF-D169483545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FF1AB0-F62F-CAEF-8F0D-787687FD45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A5F544-71CF-679A-F41A-4DAE4002AD0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BD6A977-0668-2AEE-5D49-BB8D6C28A057}"/>
              </a:ext>
            </a:extLst>
          </p:cNvPr>
          <p:cNvSpPr>
            <a:spLocks noGrp="1"/>
          </p:cNvSpPr>
          <p:nvPr>
            <p:ph type="sldNum" sz="quarter" idx="5"/>
          </p:nvPr>
        </p:nvSpPr>
        <p:spPr/>
        <p:txBody>
          <a:bodyPr/>
          <a:lstStyle/>
          <a:p>
            <a:fld id="{70056240-86E1-BA4D-9FF0-E0E5E888FF6A}" type="slidenum">
              <a:rPr lang="en-GB" smtClean="0"/>
              <a:t>10</a:t>
            </a:fld>
            <a:endParaRPr lang="en-GB"/>
          </a:p>
        </p:txBody>
      </p:sp>
    </p:spTree>
    <p:extLst>
      <p:ext uri="{BB962C8B-B14F-4D97-AF65-F5344CB8AC3E}">
        <p14:creationId xmlns:p14="http://schemas.microsoft.com/office/powerpoint/2010/main" val="3549308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056240-86E1-BA4D-9FF0-E0E5E888FF6A}" type="slidenum">
              <a:rPr lang="en-GB" smtClean="0"/>
              <a:t>11</a:t>
            </a:fld>
            <a:endParaRPr lang="en-GB"/>
          </a:p>
        </p:txBody>
      </p:sp>
    </p:spTree>
    <p:extLst>
      <p:ext uri="{BB962C8B-B14F-4D97-AF65-F5344CB8AC3E}">
        <p14:creationId xmlns:p14="http://schemas.microsoft.com/office/powerpoint/2010/main" val="15915990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056240-86E1-BA4D-9FF0-E0E5E888FF6A}" type="slidenum">
              <a:rPr lang="en-GB" smtClean="0"/>
              <a:t>15</a:t>
            </a:fld>
            <a:endParaRPr lang="en-GB"/>
          </a:p>
        </p:txBody>
      </p:sp>
    </p:spTree>
    <p:extLst>
      <p:ext uri="{BB962C8B-B14F-4D97-AF65-F5344CB8AC3E}">
        <p14:creationId xmlns:p14="http://schemas.microsoft.com/office/powerpoint/2010/main" val="14009645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layou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DEE1340-2C9A-70E0-7D2F-FB8F3FFF27ED}"/>
              </a:ext>
            </a:extLst>
          </p:cNvPr>
          <p:cNvSpPr>
            <a:spLocks noGrp="1"/>
          </p:cNvSpPr>
          <p:nvPr>
            <p:ph type="ctrTitle" hasCustomPrompt="1"/>
          </p:nvPr>
        </p:nvSpPr>
        <p:spPr>
          <a:xfrm>
            <a:off x="680321" y="1681316"/>
            <a:ext cx="8144134" cy="1648129"/>
          </a:xfrm>
          <a:solidFill>
            <a:srgbClr val="245002"/>
          </a:solidFill>
          <a:effectLst>
            <a:outerShdw blurRad="50800" dist="38100" dir="2700000" algn="tl" rotWithShape="0">
              <a:prstClr val="black">
                <a:alpha val="40000"/>
              </a:prstClr>
            </a:outerShdw>
          </a:effectLst>
        </p:spPr>
        <p:txBody>
          <a:bodyPr anchor="ctr">
            <a:noAutofit/>
          </a:bodyPr>
          <a:lstStyle>
            <a:lvl1pPr algn="l">
              <a:defRPr sz="3200">
                <a:solidFill>
                  <a:schemeClr val="bg1"/>
                </a:solidFill>
              </a:defRPr>
            </a:lvl1pPr>
          </a:lstStyle>
          <a:p>
            <a:r>
              <a:rPr lang="en-GB" dirty="0"/>
              <a:t>Click to edit Master title style</a:t>
            </a:r>
            <a:endParaRPr lang="en-US" dirty="0"/>
          </a:p>
        </p:txBody>
      </p:sp>
      <p:sp>
        <p:nvSpPr>
          <p:cNvPr id="9" name="Subtitle 2">
            <a:extLst>
              <a:ext uri="{FF2B5EF4-FFF2-40B4-BE49-F238E27FC236}">
                <a16:creationId xmlns:a16="http://schemas.microsoft.com/office/drawing/2014/main" id="{07D852A4-6124-9F9A-1CFF-9243C184AC5B}"/>
              </a:ext>
            </a:extLst>
          </p:cNvPr>
          <p:cNvSpPr>
            <a:spLocks noGrp="1"/>
          </p:cNvSpPr>
          <p:nvPr>
            <p:ph type="subTitle" idx="1"/>
          </p:nvPr>
        </p:nvSpPr>
        <p:spPr>
          <a:xfrm>
            <a:off x="680318" y="527250"/>
            <a:ext cx="8144135" cy="980365"/>
          </a:xfrm>
        </p:spPr>
        <p:txBody>
          <a:bodyPr>
            <a:no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內容版面配置區 10">
            <a:extLst>
              <a:ext uri="{FF2B5EF4-FFF2-40B4-BE49-F238E27FC236}">
                <a16:creationId xmlns:a16="http://schemas.microsoft.com/office/drawing/2014/main" id="{D7B5C211-6637-411E-8BCA-2B702C2F78B1}"/>
              </a:ext>
            </a:extLst>
          </p:cNvPr>
          <p:cNvSpPr>
            <a:spLocks noGrp="1"/>
          </p:cNvSpPr>
          <p:nvPr>
            <p:ph sz="quarter" idx="21"/>
          </p:nvPr>
        </p:nvSpPr>
        <p:spPr>
          <a:xfrm>
            <a:off x="680317" y="4587680"/>
            <a:ext cx="6870660" cy="898720"/>
          </a:xfrm>
        </p:spPr>
        <p:txBody>
          <a:bodyPr/>
          <a:lstStyle/>
          <a:p>
            <a:pPr lvl="0"/>
            <a:r>
              <a:rPr lang="zh-CN" altLang="en-US"/>
              <a:t>单击此处编辑母版文本样式</a:t>
            </a:r>
          </a:p>
          <a:p>
            <a:pPr lvl="1"/>
            <a:r>
              <a:rPr lang="zh-CN" altLang="en-US"/>
              <a:t>二级</a:t>
            </a:r>
          </a:p>
        </p:txBody>
      </p:sp>
      <p:sp>
        <p:nvSpPr>
          <p:cNvPr id="11" name="內容版面配置區 17">
            <a:extLst>
              <a:ext uri="{FF2B5EF4-FFF2-40B4-BE49-F238E27FC236}">
                <a16:creationId xmlns:a16="http://schemas.microsoft.com/office/drawing/2014/main" id="{9E85398F-2897-F6BC-C8DC-DC35AD6D59DB}"/>
              </a:ext>
            </a:extLst>
          </p:cNvPr>
          <p:cNvSpPr>
            <a:spLocks noGrp="1"/>
          </p:cNvSpPr>
          <p:nvPr>
            <p:ph sz="quarter" idx="13"/>
          </p:nvPr>
        </p:nvSpPr>
        <p:spPr>
          <a:xfrm>
            <a:off x="680317" y="3600968"/>
            <a:ext cx="6870660" cy="801382"/>
          </a:xfrm>
        </p:spPr>
        <p:txBody>
          <a:bodyPr/>
          <a:lstStyle>
            <a:lvl1pPr marL="0" indent="0">
              <a:buNone/>
              <a:defRPr/>
            </a:lvl1pPr>
          </a:lstStyle>
          <a:p>
            <a:pPr marL="0" marR="0" lvl="0" indent="0" algn="l" defTabSz="914400" rtl="0" eaLnBrk="1" fontAlgn="auto" latinLnBrk="0" hangingPunct="1">
              <a:lnSpc>
                <a:spcPct val="100000"/>
              </a:lnSpc>
              <a:spcBef>
                <a:spcPts val="1000"/>
              </a:spcBef>
              <a:spcAft>
                <a:spcPts val="600"/>
              </a:spcAft>
              <a:buClrTx/>
              <a:buSzPct val="90000"/>
              <a:buFont typeface="Wingdings" pitchFamily="2" charset="2"/>
              <a:buNone/>
              <a:tabLst/>
              <a:defRPr/>
            </a:pPr>
            <a:r>
              <a:rPr kumimoji="1" lang="zh-CN" altLang="en-US"/>
              <a:t>单击此处编辑母版文本样式</a:t>
            </a:r>
          </a:p>
        </p:txBody>
      </p:sp>
      <p:sp>
        <p:nvSpPr>
          <p:cNvPr id="18" name="內容版面配置區 10">
            <a:extLst>
              <a:ext uri="{FF2B5EF4-FFF2-40B4-BE49-F238E27FC236}">
                <a16:creationId xmlns:a16="http://schemas.microsoft.com/office/drawing/2014/main" id="{7B537ED5-65BC-C683-8914-900521D85DC6}"/>
              </a:ext>
            </a:extLst>
          </p:cNvPr>
          <p:cNvSpPr>
            <a:spLocks noGrp="1"/>
          </p:cNvSpPr>
          <p:nvPr>
            <p:ph sz="quarter" idx="15" hasCustomPrompt="1"/>
          </p:nvPr>
        </p:nvSpPr>
        <p:spPr>
          <a:xfrm>
            <a:off x="7773900" y="3600967"/>
            <a:ext cx="2808287" cy="1885433"/>
          </a:xfrm>
        </p:spPr>
        <p:txBody>
          <a:bodyPr/>
          <a:lstStyle>
            <a:lvl1pPr marL="0" indent="0">
              <a:buNone/>
              <a:defRPr/>
            </a:lvl1pPr>
          </a:lstStyle>
          <a:p>
            <a:pPr lvl="0"/>
            <a:r>
              <a:rPr kumimoji="1" lang="en-US" altLang="zh-HK"/>
              <a:t>Click to insert speaker image</a:t>
            </a:r>
            <a:endParaRPr kumimoji="1" lang="zh-HK" altLang="en-US"/>
          </a:p>
        </p:txBody>
      </p:sp>
      <p:sp>
        <p:nvSpPr>
          <p:cNvPr id="14" name="頁尾版面配置區 13">
            <a:extLst>
              <a:ext uri="{FF2B5EF4-FFF2-40B4-BE49-F238E27FC236}">
                <a16:creationId xmlns:a16="http://schemas.microsoft.com/office/drawing/2014/main" id="{23A31AC7-14DF-29F7-05D6-9387AF837025}"/>
              </a:ext>
            </a:extLst>
          </p:cNvPr>
          <p:cNvSpPr>
            <a:spLocks noGrp="1"/>
          </p:cNvSpPr>
          <p:nvPr>
            <p:ph type="ftr" sz="quarter" idx="17"/>
          </p:nvPr>
        </p:nvSpPr>
        <p:spPr/>
        <p:txBody>
          <a:bodyPr/>
          <a:lstStyle/>
          <a:p>
            <a:r>
              <a:rPr lang="en-US"/>
              <a:t>Edit footer and page number options in “Header &amp; Footer”</a:t>
            </a:r>
          </a:p>
        </p:txBody>
      </p:sp>
      <p:sp>
        <p:nvSpPr>
          <p:cNvPr id="13" name="日期版面配置區 12">
            <a:extLst>
              <a:ext uri="{FF2B5EF4-FFF2-40B4-BE49-F238E27FC236}">
                <a16:creationId xmlns:a16="http://schemas.microsoft.com/office/drawing/2014/main" id="{8F6E6B74-68AB-F87C-594B-0B51A8E2E598}"/>
              </a:ext>
            </a:extLst>
          </p:cNvPr>
          <p:cNvSpPr>
            <a:spLocks noGrp="1"/>
          </p:cNvSpPr>
          <p:nvPr>
            <p:ph type="dt" sz="half" idx="16"/>
          </p:nvPr>
        </p:nvSpPr>
        <p:spPr/>
        <p:txBody>
          <a:bodyPr/>
          <a:lstStyle/>
          <a:p>
            <a:fld id="{82366278-3313-8549-87DE-ECC5920BEA47}" type="datetime1">
              <a:rPr lang="en-HK" smtClean="0"/>
              <a:pPr/>
              <a:t>22/11/2024</a:t>
            </a:fld>
            <a:endParaRPr lang="en-US"/>
          </a:p>
        </p:txBody>
      </p:sp>
      <p:sp>
        <p:nvSpPr>
          <p:cNvPr id="15" name="投影片編號版面配置區 14">
            <a:extLst>
              <a:ext uri="{FF2B5EF4-FFF2-40B4-BE49-F238E27FC236}">
                <a16:creationId xmlns:a16="http://schemas.microsoft.com/office/drawing/2014/main" id="{B568F1D6-87C3-237C-8677-EC510F15A527}"/>
              </a:ext>
            </a:extLst>
          </p:cNvPr>
          <p:cNvSpPr>
            <a:spLocks noGrp="1"/>
          </p:cNvSpPr>
          <p:nvPr>
            <p:ph type="sldNum" sz="quarter" idx="18"/>
          </p:nvPr>
        </p:nvSpPr>
        <p:spPr/>
        <p:txBody>
          <a:bodyPr/>
          <a:lstStyle/>
          <a:p>
            <a:fld id="{D57F1E4F-1CFF-5643-939E-217C01CDF565}" type="slidenum">
              <a:rPr lang="en-US" smtClean="0"/>
              <a:pPr/>
              <a:t>‹#›</a:t>
            </a:fld>
            <a:endParaRPr lang="en-US"/>
          </a:p>
        </p:txBody>
      </p:sp>
      <p:sp>
        <p:nvSpPr>
          <p:cNvPr id="19" name="文字版面配置區 16">
            <a:extLst>
              <a:ext uri="{FF2B5EF4-FFF2-40B4-BE49-F238E27FC236}">
                <a16:creationId xmlns:a16="http://schemas.microsoft.com/office/drawing/2014/main" id="{19E09828-C4E7-11E5-3F94-B3044681918E}"/>
              </a:ext>
            </a:extLst>
          </p:cNvPr>
          <p:cNvSpPr>
            <a:spLocks noGrp="1"/>
          </p:cNvSpPr>
          <p:nvPr>
            <p:ph type="body" sz="quarter" idx="25" hasCustomPrompt="1"/>
          </p:nvPr>
        </p:nvSpPr>
        <p:spPr>
          <a:xfrm>
            <a:off x="400050" y="6126017"/>
            <a:ext cx="11591709" cy="677053"/>
          </a:xfrm>
        </p:spPr>
        <p:txBody>
          <a:bodyPr/>
          <a:lstStyle>
            <a:lvl1pPr marL="0" indent="0">
              <a:buNone/>
              <a:defRPr>
                <a:solidFill>
                  <a:schemeClr val="bg1"/>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4255757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boxes layout C">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3E6972-484D-4693-DEFF-DBA45EECEC5D}"/>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zh-CN" altLang="en-US"/>
              <a:t>单击此处编辑母版标题样式</a:t>
            </a:r>
            <a:endParaRPr lang="en-US"/>
          </a:p>
        </p:txBody>
      </p:sp>
      <p:sp>
        <p:nvSpPr>
          <p:cNvPr id="2" name="Content Placeholder 2">
            <a:extLst>
              <a:ext uri="{FF2B5EF4-FFF2-40B4-BE49-F238E27FC236}">
                <a16:creationId xmlns:a16="http://schemas.microsoft.com/office/drawing/2014/main" id="{9EE18F17-A362-49E0-BBAA-366143217412}"/>
              </a:ext>
            </a:extLst>
          </p:cNvPr>
          <p:cNvSpPr>
            <a:spLocks noGrp="1"/>
          </p:cNvSpPr>
          <p:nvPr>
            <p:ph sz="half" idx="1"/>
          </p:nvPr>
        </p:nvSpPr>
        <p:spPr>
          <a:xfrm>
            <a:off x="680320" y="1767841"/>
            <a:ext cx="4820828" cy="1832609"/>
          </a:xfrm>
        </p:spPr>
        <p:txBody>
          <a:bodyPr/>
          <a:lstStyle>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p:txBody>
      </p:sp>
      <p:sp>
        <p:nvSpPr>
          <p:cNvPr id="3" name="Content Placeholder 3">
            <a:extLst>
              <a:ext uri="{FF2B5EF4-FFF2-40B4-BE49-F238E27FC236}">
                <a16:creationId xmlns:a16="http://schemas.microsoft.com/office/drawing/2014/main" id="{5A7AEB47-527F-CABE-62E2-F80DBAD97853}"/>
              </a:ext>
            </a:extLst>
          </p:cNvPr>
          <p:cNvSpPr>
            <a:spLocks noGrp="1"/>
          </p:cNvSpPr>
          <p:nvPr>
            <p:ph sz="half" idx="2"/>
          </p:nvPr>
        </p:nvSpPr>
        <p:spPr>
          <a:xfrm>
            <a:off x="5692877" y="1767843"/>
            <a:ext cx="5422672" cy="1832608"/>
          </a:xfrm>
        </p:spPr>
        <p:txBody>
          <a:bodyPr/>
          <a:lstStyle/>
          <a:p>
            <a:pPr lvl="0"/>
            <a:r>
              <a:rPr lang="zh-CN" altLang="en-US"/>
              <a:t>单击此处编辑母版文本样式</a:t>
            </a:r>
          </a:p>
          <a:p>
            <a:pPr lvl="1"/>
            <a:r>
              <a:rPr lang="zh-CN" altLang="en-US"/>
              <a:t>二级</a:t>
            </a:r>
          </a:p>
          <a:p>
            <a:pPr lvl="2"/>
            <a:r>
              <a:rPr lang="zh-CN" altLang="en-US"/>
              <a:t>三级</a:t>
            </a:r>
          </a:p>
        </p:txBody>
      </p:sp>
      <p:sp>
        <p:nvSpPr>
          <p:cNvPr id="6" name="內容版面配置區 5">
            <a:extLst>
              <a:ext uri="{FF2B5EF4-FFF2-40B4-BE49-F238E27FC236}">
                <a16:creationId xmlns:a16="http://schemas.microsoft.com/office/drawing/2014/main" id="{207EE8FF-68B0-E21F-CD4A-A1942D30DFFF}"/>
              </a:ext>
            </a:extLst>
          </p:cNvPr>
          <p:cNvSpPr>
            <a:spLocks noGrp="1"/>
          </p:cNvSpPr>
          <p:nvPr>
            <p:ph sz="quarter" idx="14"/>
          </p:nvPr>
        </p:nvSpPr>
        <p:spPr>
          <a:xfrm>
            <a:off x="680320" y="3734930"/>
            <a:ext cx="10434637" cy="121475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p:txBody>
      </p:sp>
      <p:sp>
        <p:nvSpPr>
          <p:cNvPr id="10" name="文字版面配置區 18">
            <a:extLst>
              <a:ext uri="{FF2B5EF4-FFF2-40B4-BE49-F238E27FC236}">
                <a16:creationId xmlns:a16="http://schemas.microsoft.com/office/drawing/2014/main" id="{0268EF38-FE2D-23E1-767D-0EAD1B6168B3}"/>
              </a:ext>
            </a:extLst>
          </p:cNvPr>
          <p:cNvSpPr>
            <a:spLocks noGrp="1"/>
          </p:cNvSpPr>
          <p:nvPr>
            <p:ph type="body" sz="quarter" idx="13"/>
          </p:nvPr>
        </p:nvSpPr>
        <p:spPr>
          <a:xfrm>
            <a:off x="680320" y="5047489"/>
            <a:ext cx="10434515" cy="487997"/>
          </a:xfrm>
        </p:spPr>
        <p:txBody>
          <a:bodyPr/>
          <a:lstStyle>
            <a:lvl1pPr marL="0" indent="0">
              <a:buNone/>
              <a:defRPr/>
            </a:lvl1pPr>
          </a:lstStyle>
          <a:p>
            <a:pPr lvl="0"/>
            <a:r>
              <a:rPr kumimoji="1" lang="zh-CN" altLang="en-US"/>
              <a:t>单击此处编辑母版文本样式</a:t>
            </a:r>
          </a:p>
        </p:txBody>
      </p:sp>
      <p:sp>
        <p:nvSpPr>
          <p:cNvPr id="7" name="Date Placeholder 6">
            <a:extLst>
              <a:ext uri="{FF2B5EF4-FFF2-40B4-BE49-F238E27FC236}">
                <a16:creationId xmlns:a16="http://schemas.microsoft.com/office/drawing/2014/main" id="{51E34F97-210C-05B6-3890-2C3A9BE286F3}"/>
              </a:ext>
            </a:extLst>
          </p:cNvPr>
          <p:cNvSpPr>
            <a:spLocks noGrp="1"/>
          </p:cNvSpPr>
          <p:nvPr>
            <p:ph type="dt" sz="half" idx="15"/>
          </p:nvPr>
        </p:nvSpPr>
        <p:spPr/>
        <p:txBody>
          <a:bodyPr/>
          <a:lstStyle/>
          <a:p>
            <a:fld id="{82366278-3313-8549-87DE-ECC5920BEA47}" type="datetime1">
              <a:rPr lang="en-HK" smtClean="0"/>
              <a:pPr/>
              <a:t>22/11/2024</a:t>
            </a:fld>
            <a:endParaRPr lang="en-US"/>
          </a:p>
        </p:txBody>
      </p:sp>
      <p:sp>
        <p:nvSpPr>
          <p:cNvPr id="8" name="Footer Placeholder 7">
            <a:extLst>
              <a:ext uri="{FF2B5EF4-FFF2-40B4-BE49-F238E27FC236}">
                <a16:creationId xmlns:a16="http://schemas.microsoft.com/office/drawing/2014/main" id="{B3E99F07-58AC-100A-9081-20461A0C0A3E}"/>
              </a:ext>
            </a:extLst>
          </p:cNvPr>
          <p:cNvSpPr>
            <a:spLocks noGrp="1"/>
          </p:cNvSpPr>
          <p:nvPr>
            <p:ph type="ftr" sz="quarter" idx="16"/>
          </p:nvPr>
        </p:nvSpPr>
        <p:spPr/>
        <p:txBody>
          <a:bodyPr/>
          <a:lstStyle/>
          <a:p>
            <a:r>
              <a:rPr lang="en-US"/>
              <a:t>Edit footer and page number options in “Header &amp; Footer”</a:t>
            </a:r>
          </a:p>
        </p:txBody>
      </p:sp>
      <p:sp>
        <p:nvSpPr>
          <p:cNvPr id="9" name="Slide Number Placeholder 8">
            <a:extLst>
              <a:ext uri="{FF2B5EF4-FFF2-40B4-BE49-F238E27FC236}">
                <a16:creationId xmlns:a16="http://schemas.microsoft.com/office/drawing/2014/main" id="{EC8C91E1-06D3-C498-28C9-2C0A412BB812}"/>
              </a:ext>
            </a:extLst>
          </p:cNvPr>
          <p:cNvSpPr>
            <a:spLocks noGrp="1"/>
          </p:cNvSpPr>
          <p:nvPr>
            <p:ph type="sldNum" sz="quarter" idx="17"/>
          </p:nvPr>
        </p:nvSpPr>
        <p:spPr/>
        <p:txBody>
          <a:bodyPr/>
          <a:lstStyle/>
          <a:p>
            <a:fld id="{D57F1E4F-1CFF-5643-939E-217C01CDF565}" type="slidenum">
              <a:rPr lang="en-US" smtClean="0"/>
              <a:pPr/>
              <a:t>‹#›</a:t>
            </a:fld>
            <a:endParaRPr lang="en-US"/>
          </a:p>
        </p:txBody>
      </p:sp>
      <p:sp>
        <p:nvSpPr>
          <p:cNvPr id="5" name="文字版面配置區 16">
            <a:extLst>
              <a:ext uri="{FF2B5EF4-FFF2-40B4-BE49-F238E27FC236}">
                <a16:creationId xmlns:a16="http://schemas.microsoft.com/office/drawing/2014/main" id="{72E17FD7-E9D0-FBB4-14A1-E7A1C97FB024}"/>
              </a:ext>
            </a:extLst>
          </p:cNvPr>
          <p:cNvSpPr>
            <a:spLocks noGrp="1"/>
          </p:cNvSpPr>
          <p:nvPr>
            <p:ph type="body" sz="quarter" idx="25" hasCustomPrompt="1"/>
          </p:nvPr>
        </p:nvSpPr>
        <p:spPr>
          <a:xfrm>
            <a:off x="400050" y="6126017"/>
            <a:ext cx="11591709" cy="677053"/>
          </a:xfrm>
        </p:spPr>
        <p:txBody>
          <a:bodyPr/>
          <a:lstStyle>
            <a:lvl1pPr marL="0" indent="0">
              <a:buNone/>
              <a:defRPr>
                <a:solidFill>
                  <a:schemeClr val="bg1"/>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8043123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Hidden title-4 boxes layout A">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7253E9A-062A-3491-B7A0-55F1E7564D86}"/>
              </a:ext>
            </a:extLst>
          </p:cNvPr>
          <p:cNvSpPr>
            <a:spLocks noGrp="1"/>
          </p:cNvSpPr>
          <p:nvPr>
            <p:ph type="title" hasCustomPrompt="1"/>
          </p:nvPr>
        </p:nvSpPr>
        <p:spPr>
          <a:xfrm>
            <a:off x="680321" y="-1109438"/>
            <a:ext cx="10435232" cy="1080938"/>
          </a:xfrm>
        </p:spPr>
        <p:txBody>
          <a:bodyPr/>
          <a:lstStyle>
            <a:lvl1pPr>
              <a:defRPr>
                <a:solidFill>
                  <a:srgbClr val="FFFFFF"/>
                </a:solidFill>
              </a:defRPr>
            </a:lvl1pPr>
          </a:lstStyle>
          <a:p>
            <a:r>
              <a:rPr lang="en-GB"/>
              <a:t>Click to edit Master hidden title style</a:t>
            </a:r>
            <a:endParaRPr lang="en-US"/>
          </a:p>
        </p:txBody>
      </p:sp>
      <p:sp>
        <p:nvSpPr>
          <p:cNvPr id="6" name="Content Placeholder 2">
            <a:extLst>
              <a:ext uri="{FF2B5EF4-FFF2-40B4-BE49-F238E27FC236}">
                <a16:creationId xmlns:a16="http://schemas.microsoft.com/office/drawing/2014/main" id="{00682BF6-28D2-A4E4-2FE7-4EFDB557B273}"/>
              </a:ext>
            </a:extLst>
          </p:cNvPr>
          <p:cNvSpPr>
            <a:spLocks noGrp="1"/>
          </p:cNvSpPr>
          <p:nvPr>
            <p:ph sz="half" idx="1"/>
          </p:nvPr>
        </p:nvSpPr>
        <p:spPr>
          <a:xfrm>
            <a:off x="701660" y="184338"/>
            <a:ext cx="4761527" cy="2474232"/>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8" name="Content Placeholder 2">
            <a:extLst>
              <a:ext uri="{FF2B5EF4-FFF2-40B4-BE49-F238E27FC236}">
                <a16:creationId xmlns:a16="http://schemas.microsoft.com/office/drawing/2014/main" id="{E79CC476-48E9-5687-EA1D-B65229B9A345}"/>
              </a:ext>
            </a:extLst>
          </p:cNvPr>
          <p:cNvSpPr>
            <a:spLocks noGrp="1"/>
          </p:cNvSpPr>
          <p:nvPr>
            <p:ph sz="half" idx="14"/>
          </p:nvPr>
        </p:nvSpPr>
        <p:spPr>
          <a:xfrm>
            <a:off x="701660" y="2759580"/>
            <a:ext cx="4761527" cy="2474232"/>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7" name="Content Placeholder 3">
            <a:extLst>
              <a:ext uri="{FF2B5EF4-FFF2-40B4-BE49-F238E27FC236}">
                <a16:creationId xmlns:a16="http://schemas.microsoft.com/office/drawing/2014/main" id="{402E47E9-B016-8943-6D86-FE08A2FF933B}"/>
              </a:ext>
            </a:extLst>
          </p:cNvPr>
          <p:cNvSpPr>
            <a:spLocks noGrp="1"/>
          </p:cNvSpPr>
          <p:nvPr>
            <p:ph sz="half" idx="2"/>
          </p:nvPr>
        </p:nvSpPr>
        <p:spPr>
          <a:xfrm>
            <a:off x="5594249" y="184338"/>
            <a:ext cx="4939413" cy="2474232"/>
          </a:xfrm>
        </p:spPr>
        <p:txBody>
          <a:bodyPr/>
          <a:lstStyle/>
          <a:p>
            <a:pPr lvl="0"/>
            <a:r>
              <a:rPr lang="en-GB"/>
              <a:t>Click to edit Master text styles</a:t>
            </a:r>
          </a:p>
          <a:p>
            <a:pPr lvl="1"/>
            <a:r>
              <a:rPr lang="en-GB"/>
              <a:t>Second level</a:t>
            </a:r>
          </a:p>
          <a:p>
            <a:pPr lvl="2"/>
            <a:r>
              <a:rPr lang="en-GB"/>
              <a:t>Third level</a:t>
            </a:r>
            <a:endParaRPr lang="en-US"/>
          </a:p>
        </p:txBody>
      </p:sp>
      <p:sp>
        <p:nvSpPr>
          <p:cNvPr id="13" name="Content Placeholder 3">
            <a:extLst>
              <a:ext uri="{FF2B5EF4-FFF2-40B4-BE49-F238E27FC236}">
                <a16:creationId xmlns:a16="http://schemas.microsoft.com/office/drawing/2014/main" id="{D67281EF-C11D-202A-CFC5-F8E745305602}"/>
              </a:ext>
            </a:extLst>
          </p:cNvPr>
          <p:cNvSpPr>
            <a:spLocks noGrp="1"/>
          </p:cNvSpPr>
          <p:nvPr>
            <p:ph sz="half" idx="15"/>
          </p:nvPr>
        </p:nvSpPr>
        <p:spPr>
          <a:xfrm>
            <a:off x="5594250" y="2756380"/>
            <a:ext cx="4939412" cy="2474232"/>
          </a:xfrm>
        </p:spPr>
        <p:txBody>
          <a:bodyPr/>
          <a:lstStyle/>
          <a:p>
            <a:pPr lvl="0"/>
            <a:r>
              <a:rPr lang="en-GB"/>
              <a:t>Click to edit Master text styles</a:t>
            </a:r>
          </a:p>
          <a:p>
            <a:pPr lvl="1"/>
            <a:r>
              <a:rPr lang="en-GB"/>
              <a:t>Second level</a:t>
            </a:r>
          </a:p>
          <a:p>
            <a:pPr lvl="2"/>
            <a:r>
              <a:rPr lang="en-GB"/>
              <a:t>Third level</a:t>
            </a:r>
            <a:endParaRPr lang="en-US"/>
          </a:p>
        </p:txBody>
      </p:sp>
      <p:sp>
        <p:nvSpPr>
          <p:cNvPr id="2" name="文字版面配置區 18">
            <a:extLst>
              <a:ext uri="{FF2B5EF4-FFF2-40B4-BE49-F238E27FC236}">
                <a16:creationId xmlns:a16="http://schemas.microsoft.com/office/drawing/2014/main" id="{D068DF14-2631-0525-9818-DD2ED8703240}"/>
              </a:ext>
            </a:extLst>
          </p:cNvPr>
          <p:cNvSpPr>
            <a:spLocks noGrp="1"/>
          </p:cNvSpPr>
          <p:nvPr>
            <p:ph type="body" sz="quarter" idx="38"/>
          </p:nvPr>
        </p:nvSpPr>
        <p:spPr>
          <a:xfrm>
            <a:off x="681038" y="5730241"/>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3" name="投影片編號版面配置區 2">
            <a:extLst>
              <a:ext uri="{FF2B5EF4-FFF2-40B4-BE49-F238E27FC236}">
                <a16:creationId xmlns:a16="http://schemas.microsoft.com/office/drawing/2014/main" id="{5652E8A1-CE0C-360C-03B4-8AD851BDDBE2}"/>
              </a:ext>
            </a:extLst>
          </p:cNvPr>
          <p:cNvSpPr>
            <a:spLocks noGrp="1"/>
          </p:cNvSpPr>
          <p:nvPr>
            <p:ph type="sldNum" sz="quarter" idx="10"/>
          </p:nvPr>
        </p:nvSpPr>
        <p:spPr/>
        <p:txBody>
          <a:bodyPr/>
          <a:lstStyle/>
          <a:p>
            <a:fld id="{D57F1E4F-1CFF-5643-939E-217C01CDF565}" type="slidenum">
              <a:rPr lang="en-US" smtClean="0"/>
              <a:pPr/>
              <a:t>‹#›</a:t>
            </a:fld>
            <a:endParaRPr lang="en-US"/>
          </a:p>
        </p:txBody>
      </p:sp>
      <p:sp>
        <p:nvSpPr>
          <p:cNvPr id="4" name="日期版面配置區 3">
            <a:extLst>
              <a:ext uri="{FF2B5EF4-FFF2-40B4-BE49-F238E27FC236}">
                <a16:creationId xmlns:a16="http://schemas.microsoft.com/office/drawing/2014/main" id="{22FEB4A2-F442-8536-6F5E-24E92ECB6D80}"/>
              </a:ext>
            </a:extLst>
          </p:cNvPr>
          <p:cNvSpPr>
            <a:spLocks noGrp="1"/>
          </p:cNvSpPr>
          <p:nvPr>
            <p:ph type="dt" sz="half" idx="11"/>
          </p:nvPr>
        </p:nvSpPr>
        <p:spPr/>
        <p:txBody>
          <a:bodyPr/>
          <a:lstStyle/>
          <a:p>
            <a:fld id="{82366278-3313-8549-87DE-ECC5920BEA47}" type="datetime1">
              <a:rPr lang="en-HK" smtClean="0"/>
              <a:t>22/11/2024</a:t>
            </a:fld>
            <a:endParaRPr lang="en-US"/>
          </a:p>
        </p:txBody>
      </p:sp>
      <p:sp>
        <p:nvSpPr>
          <p:cNvPr id="5" name="頁尾版面配置區 4">
            <a:extLst>
              <a:ext uri="{FF2B5EF4-FFF2-40B4-BE49-F238E27FC236}">
                <a16:creationId xmlns:a16="http://schemas.microsoft.com/office/drawing/2014/main" id="{3C690226-F5BD-73BE-8B36-87D18C0D32DE}"/>
              </a:ext>
            </a:extLst>
          </p:cNvPr>
          <p:cNvSpPr>
            <a:spLocks noGrp="1"/>
          </p:cNvSpPr>
          <p:nvPr>
            <p:ph type="ftr" sz="quarter" idx="12"/>
          </p:nvPr>
        </p:nvSpPr>
        <p:spPr/>
        <p:txBody>
          <a:bodyPr/>
          <a:lstStyle/>
          <a:p>
            <a:r>
              <a:rPr lang="en-US"/>
              <a:t>Edit footer and page number options in “Header &amp; Footer”</a:t>
            </a:r>
          </a:p>
        </p:txBody>
      </p:sp>
    </p:spTree>
    <p:extLst>
      <p:ext uri="{BB962C8B-B14F-4D97-AF65-F5344CB8AC3E}">
        <p14:creationId xmlns:p14="http://schemas.microsoft.com/office/powerpoint/2010/main" val="127757748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Hidden title-4 boxes layout B">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7253E9A-062A-3491-B7A0-55F1E7564D86}"/>
              </a:ext>
            </a:extLst>
          </p:cNvPr>
          <p:cNvSpPr>
            <a:spLocks noGrp="1"/>
          </p:cNvSpPr>
          <p:nvPr>
            <p:ph type="title" hasCustomPrompt="1"/>
          </p:nvPr>
        </p:nvSpPr>
        <p:spPr>
          <a:xfrm>
            <a:off x="680321" y="-1109438"/>
            <a:ext cx="10435232" cy="1080938"/>
          </a:xfrm>
        </p:spPr>
        <p:txBody>
          <a:bodyPr/>
          <a:lstStyle>
            <a:lvl1pPr>
              <a:defRPr>
                <a:solidFill>
                  <a:srgbClr val="FFFFFF"/>
                </a:solidFill>
              </a:defRPr>
            </a:lvl1pPr>
          </a:lstStyle>
          <a:p>
            <a:r>
              <a:rPr lang="en-GB"/>
              <a:t>Click to edit Master hidden title style</a:t>
            </a:r>
            <a:endParaRPr lang="en-US"/>
          </a:p>
        </p:txBody>
      </p:sp>
      <p:sp>
        <p:nvSpPr>
          <p:cNvPr id="6" name="Content Placeholder 2">
            <a:extLst>
              <a:ext uri="{FF2B5EF4-FFF2-40B4-BE49-F238E27FC236}">
                <a16:creationId xmlns:a16="http://schemas.microsoft.com/office/drawing/2014/main" id="{ACAD2C0C-9B52-B803-EEEF-0DB1C0252107}"/>
              </a:ext>
            </a:extLst>
          </p:cNvPr>
          <p:cNvSpPr>
            <a:spLocks noGrp="1"/>
          </p:cNvSpPr>
          <p:nvPr>
            <p:ph sz="half" idx="1"/>
          </p:nvPr>
        </p:nvSpPr>
        <p:spPr>
          <a:xfrm>
            <a:off x="639531" y="158765"/>
            <a:ext cx="2179869" cy="5327635"/>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7" name="Content Placeholder 3">
            <a:extLst>
              <a:ext uri="{FF2B5EF4-FFF2-40B4-BE49-F238E27FC236}">
                <a16:creationId xmlns:a16="http://schemas.microsoft.com/office/drawing/2014/main" id="{4656E401-AD90-4A29-DD90-007026AF5E6A}"/>
              </a:ext>
            </a:extLst>
          </p:cNvPr>
          <p:cNvSpPr>
            <a:spLocks noGrp="1"/>
          </p:cNvSpPr>
          <p:nvPr>
            <p:ph sz="half" idx="2"/>
          </p:nvPr>
        </p:nvSpPr>
        <p:spPr>
          <a:xfrm>
            <a:off x="3063246" y="158765"/>
            <a:ext cx="2179870" cy="5327635"/>
          </a:xfrm>
        </p:spPr>
        <p:txBody>
          <a:bodyPr/>
          <a:lstStyle/>
          <a:p>
            <a:pPr lvl="0"/>
            <a:r>
              <a:rPr lang="en-GB"/>
              <a:t>Click to edit Master text styles</a:t>
            </a:r>
          </a:p>
          <a:p>
            <a:pPr lvl="1"/>
            <a:r>
              <a:rPr lang="en-GB"/>
              <a:t>Second level</a:t>
            </a:r>
          </a:p>
          <a:p>
            <a:pPr lvl="2"/>
            <a:r>
              <a:rPr lang="en-GB"/>
              <a:t>Third level</a:t>
            </a:r>
            <a:endParaRPr lang="en-US"/>
          </a:p>
        </p:txBody>
      </p:sp>
      <p:sp>
        <p:nvSpPr>
          <p:cNvPr id="8" name="Content Placeholder 3">
            <a:extLst>
              <a:ext uri="{FF2B5EF4-FFF2-40B4-BE49-F238E27FC236}">
                <a16:creationId xmlns:a16="http://schemas.microsoft.com/office/drawing/2014/main" id="{0FD15ADC-6ACA-51E7-B6F6-3620AFA534B5}"/>
              </a:ext>
            </a:extLst>
          </p:cNvPr>
          <p:cNvSpPr>
            <a:spLocks noGrp="1"/>
          </p:cNvSpPr>
          <p:nvPr>
            <p:ph sz="half" idx="14"/>
          </p:nvPr>
        </p:nvSpPr>
        <p:spPr>
          <a:xfrm>
            <a:off x="5486962" y="158765"/>
            <a:ext cx="2526883" cy="5327635"/>
          </a:xfrm>
        </p:spPr>
        <p:txBody>
          <a:bodyPr/>
          <a:lstStyle/>
          <a:p>
            <a:pPr lvl="0"/>
            <a:r>
              <a:rPr lang="en-GB"/>
              <a:t>Click to edit Master text styles</a:t>
            </a:r>
          </a:p>
          <a:p>
            <a:pPr lvl="1"/>
            <a:r>
              <a:rPr lang="en-GB"/>
              <a:t>Second level</a:t>
            </a:r>
          </a:p>
          <a:p>
            <a:pPr lvl="2"/>
            <a:r>
              <a:rPr lang="en-GB"/>
              <a:t>Third level</a:t>
            </a:r>
            <a:endParaRPr lang="en-US"/>
          </a:p>
        </p:txBody>
      </p:sp>
      <p:sp>
        <p:nvSpPr>
          <p:cNvPr id="13" name="Content Placeholder 3">
            <a:extLst>
              <a:ext uri="{FF2B5EF4-FFF2-40B4-BE49-F238E27FC236}">
                <a16:creationId xmlns:a16="http://schemas.microsoft.com/office/drawing/2014/main" id="{C0899373-16A6-DB53-036F-0C2A89121F4C}"/>
              </a:ext>
            </a:extLst>
          </p:cNvPr>
          <p:cNvSpPr>
            <a:spLocks noGrp="1"/>
          </p:cNvSpPr>
          <p:nvPr>
            <p:ph sz="half" idx="15"/>
          </p:nvPr>
        </p:nvSpPr>
        <p:spPr>
          <a:xfrm>
            <a:off x="8257691" y="145208"/>
            <a:ext cx="2275971" cy="5327776"/>
          </a:xfrm>
        </p:spPr>
        <p:txBody>
          <a:bodyPr/>
          <a:lstStyle/>
          <a:p>
            <a:pPr lvl="0"/>
            <a:r>
              <a:rPr lang="en-GB"/>
              <a:t>Click to edit Master text styles</a:t>
            </a:r>
          </a:p>
          <a:p>
            <a:pPr lvl="1"/>
            <a:r>
              <a:rPr lang="en-GB"/>
              <a:t>Second level</a:t>
            </a:r>
          </a:p>
          <a:p>
            <a:pPr lvl="2"/>
            <a:r>
              <a:rPr lang="en-GB"/>
              <a:t>Third level</a:t>
            </a:r>
            <a:endParaRPr lang="en-US"/>
          </a:p>
        </p:txBody>
      </p:sp>
      <p:sp>
        <p:nvSpPr>
          <p:cNvPr id="2" name="文字版面配置區 18">
            <a:extLst>
              <a:ext uri="{FF2B5EF4-FFF2-40B4-BE49-F238E27FC236}">
                <a16:creationId xmlns:a16="http://schemas.microsoft.com/office/drawing/2014/main" id="{C5C31A8D-CE3C-E490-533B-6CEA1827DE7A}"/>
              </a:ext>
            </a:extLst>
          </p:cNvPr>
          <p:cNvSpPr>
            <a:spLocks noGrp="1"/>
          </p:cNvSpPr>
          <p:nvPr>
            <p:ph type="body" sz="quarter" idx="38"/>
          </p:nvPr>
        </p:nvSpPr>
        <p:spPr>
          <a:xfrm>
            <a:off x="681038" y="5730241"/>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3" name="投影片編號版面配置區 2">
            <a:extLst>
              <a:ext uri="{FF2B5EF4-FFF2-40B4-BE49-F238E27FC236}">
                <a16:creationId xmlns:a16="http://schemas.microsoft.com/office/drawing/2014/main" id="{5652E8A1-CE0C-360C-03B4-8AD851BDDBE2}"/>
              </a:ext>
            </a:extLst>
          </p:cNvPr>
          <p:cNvSpPr>
            <a:spLocks noGrp="1"/>
          </p:cNvSpPr>
          <p:nvPr>
            <p:ph type="sldNum" sz="quarter" idx="10"/>
          </p:nvPr>
        </p:nvSpPr>
        <p:spPr/>
        <p:txBody>
          <a:bodyPr/>
          <a:lstStyle/>
          <a:p>
            <a:fld id="{D57F1E4F-1CFF-5643-939E-217C01CDF565}" type="slidenum">
              <a:rPr lang="en-US" smtClean="0"/>
              <a:pPr/>
              <a:t>‹#›</a:t>
            </a:fld>
            <a:endParaRPr lang="en-US"/>
          </a:p>
        </p:txBody>
      </p:sp>
      <p:sp>
        <p:nvSpPr>
          <p:cNvPr id="4" name="日期版面配置區 3">
            <a:extLst>
              <a:ext uri="{FF2B5EF4-FFF2-40B4-BE49-F238E27FC236}">
                <a16:creationId xmlns:a16="http://schemas.microsoft.com/office/drawing/2014/main" id="{22FEB4A2-F442-8536-6F5E-24E92ECB6D80}"/>
              </a:ext>
            </a:extLst>
          </p:cNvPr>
          <p:cNvSpPr>
            <a:spLocks noGrp="1"/>
          </p:cNvSpPr>
          <p:nvPr>
            <p:ph type="dt" sz="half" idx="11"/>
          </p:nvPr>
        </p:nvSpPr>
        <p:spPr/>
        <p:txBody>
          <a:bodyPr/>
          <a:lstStyle/>
          <a:p>
            <a:fld id="{82366278-3313-8549-87DE-ECC5920BEA47}" type="datetime1">
              <a:rPr lang="en-HK" smtClean="0"/>
              <a:t>22/11/2024</a:t>
            </a:fld>
            <a:endParaRPr lang="en-US"/>
          </a:p>
        </p:txBody>
      </p:sp>
      <p:sp>
        <p:nvSpPr>
          <p:cNvPr id="5" name="頁尾版面配置區 4">
            <a:extLst>
              <a:ext uri="{FF2B5EF4-FFF2-40B4-BE49-F238E27FC236}">
                <a16:creationId xmlns:a16="http://schemas.microsoft.com/office/drawing/2014/main" id="{3C690226-F5BD-73BE-8B36-87D18C0D32DE}"/>
              </a:ext>
            </a:extLst>
          </p:cNvPr>
          <p:cNvSpPr>
            <a:spLocks noGrp="1"/>
          </p:cNvSpPr>
          <p:nvPr>
            <p:ph type="ftr" sz="quarter" idx="12"/>
          </p:nvPr>
        </p:nvSpPr>
        <p:spPr/>
        <p:txBody>
          <a:bodyPr/>
          <a:lstStyle/>
          <a:p>
            <a:r>
              <a:rPr lang="en-US"/>
              <a:t>Edit footer and page number options in “Header &amp; Footer”</a:t>
            </a:r>
          </a:p>
        </p:txBody>
      </p:sp>
    </p:spTree>
    <p:extLst>
      <p:ext uri="{BB962C8B-B14F-4D97-AF65-F5344CB8AC3E}">
        <p14:creationId xmlns:p14="http://schemas.microsoft.com/office/powerpoint/2010/main" val="178642745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Hidden title-4 boxes layout C">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7253E9A-062A-3491-B7A0-55F1E7564D86}"/>
              </a:ext>
            </a:extLst>
          </p:cNvPr>
          <p:cNvSpPr>
            <a:spLocks noGrp="1"/>
          </p:cNvSpPr>
          <p:nvPr>
            <p:ph type="title" hasCustomPrompt="1"/>
          </p:nvPr>
        </p:nvSpPr>
        <p:spPr>
          <a:xfrm>
            <a:off x="680321" y="-1109438"/>
            <a:ext cx="10435232" cy="1080938"/>
          </a:xfrm>
        </p:spPr>
        <p:txBody>
          <a:bodyPr/>
          <a:lstStyle>
            <a:lvl1pPr>
              <a:defRPr>
                <a:solidFill>
                  <a:srgbClr val="FFFFFF"/>
                </a:solidFill>
              </a:defRPr>
            </a:lvl1pPr>
          </a:lstStyle>
          <a:p>
            <a:r>
              <a:rPr lang="en-GB"/>
              <a:t>Click to edit Master hidden title style</a:t>
            </a:r>
            <a:endParaRPr lang="en-US"/>
          </a:p>
        </p:txBody>
      </p:sp>
      <p:sp>
        <p:nvSpPr>
          <p:cNvPr id="8" name="Content Placeholder 2">
            <a:extLst>
              <a:ext uri="{FF2B5EF4-FFF2-40B4-BE49-F238E27FC236}">
                <a16:creationId xmlns:a16="http://schemas.microsoft.com/office/drawing/2014/main" id="{E79CC476-48E9-5687-EA1D-B65229B9A345}"/>
              </a:ext>
            </a:extLst>
          </p:cNvPr>
          <p:cNvSpPr>
            <a:spLocks noGrp="1"/>
          </p:cNvSpPr>
          <p:nvPr>
            <p:ph sz="half" idx="14"/>
          </p:nvPr>
        </p:nvSpPr>
        <p:spPr>
          <a:xfrm>
            <a:off x="701660" y="234126"/>
            <a:ext cx="4761527" cy="4999686"/>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Content Placeholder 2">
            <a:extLst>
              <a:ext uri="{FF2B5EF4-FFF2-40B4-BE49-F238E27FC236}">
                <a16:creationId xmlns:a16="http://schemas.microsoft.com/office/drawing/2014/main" id="{00682BF6-28D2-A4E4-2FE7-4EFDB557B273}"/>
              </a:ext>
            </a:extLst>
          </p:cNvPr>
          <p:cNvSpPr>
            <a:spLocks noGrp="1"/>
          </p:cNvSpPr>
          <p:nvPr>
            <p:ph sz="half" idx="1"/>
          </p:nvPr>
        </p:nvSpPr>
        <p:spPr>
          <a:xfrm>
            <a:off x="5593532" y="242790"/>
            <a:ext cx="4939413" cy="1619877"/>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7" name="Content Placeholder 3">
            <a:extLst>
              <a:ext uri="{FF2B5EF4-FFF2-40B4-BE49-F238E27FC236}">
                <a16:creationId xmlns:a16="http://schemas.microsoft.com/office/drawing/2014/main" id="{402E47E9-B016-8943-6D86-FE08A2FF933B}"/>
              </a:ext>
            </a:extLst>
          </p:cNvPr>
          <p:cNvSpPr>
            <a:spLocks noGrp="1"/>
          </p:cNvSpPr>
          <p:nvPr>
            <p:ph sz="half" idx="2"/>
          </p:nvPr>
        </p:nvSpPr>
        <p:spPr>
          <a:xfrm>
            <a:off x="5593532" y="2112515"/>
            <a:ext cx="4939413" cy="1430706"/>
          </a:xfrm>
        </p:spPr>
        <p:txBody>
          <a:bodyPr/>
          <a:lstStyle/>
          <a:p>
            <a:pPr lvl="0"/>
            <a:r>
              <a:rPr lang="en-GB"/>
              <a:t>Click to edit Master text styles</a:t>
            </a:r>
          </a:p>
          <a:p>
            <a:pPr lvl="1"/>
            <a:r>
              <a:rPr lang="en-GB"/>
              <a:t>Second level</a:t>
            </a:r>
          </a:p>
          <a:p>
            <a:pPr lvl="2"/>
            <a:r>
              <a:rPr lang="en-GB"/>
              <a:t>Third level</a:t>
            </a:r>
            <a:endParaRPr lang="en-US"/>
          </a:p>
        </p:txBody>
      </p:sp>
      <p:sp>
        <p:nvSpPr>
          <p:cNvPr id="13" name="Content Placeholder 3">
            <a:extLst>
              <a:ext uri="{FF2B5EF4-FFF2-40B4-BE49-F238E27FC236}">
                <a16:creationId xmlns:a16="http://schemas.microsoft.com/office/drawing/2014/main" id="{D67281EF-C11D-202A-CFC5-F8E745305602}"/>
              </a:ext>
            </a:extLst>
          </p:cNvPr>
          <p:cNvSpPr>
            <a:spLocks noGrp="1"/>
          </p:cNvSpPr>
          <p:nvPr>
            <p:ph sz="half" idx="15"/>
          </p:nvPr>
        </p:nvSpPr>
        <p:spPr>
          <a:xfrm>
            <a:off x="5594250" y="3722548"/>
            <a:ext cx="4939412" cy="1508063"/>
          </a:xfrm>
        </p:spPr>
        <p:txBody>
          <a:bodyPr/>
          <a:lstStyle/>
          <a:p>
            <a:pPr lvl="0"/>
            <a:r>
              <a:rPr lang="en-GB"/>
              <a:t>Click to edit Master text styles</a:t>
            </a:r>
          </a:p>
          <a:p>
            <a:pPr lvl="1"/>
            <a:r>
              <a:rPr lang="en-GB"/>
              <a:t>Second level</a:t>
            </a:r>
          </a:p>
          <a:p>
            <a:pPr lvl="2"/>
            <a:r>
              <a:rPr lang="en-GB"/>
              <a:t>Third level</a:t>
            </a:r>
            <a:endParaRPr lang="en-US"/>
          </a:p>
        </p:txBody>
      </p:sp>
      <p:sp>
        <p:nvSpPr>
          <p:cNvPr id="2" name="文字版面配置區 18">
            <a:extLst>
              <a:ext uri="{FF2B5EF4-FFF2-40B4-BE49-F238E27FC236}">
                <a16:creationId xmlns:a16="http://schemas.microsoft.com/office/drawing/2014/main" id="{0AD8BAB1-9964-BB1D-EC17-56E492C747FD}"/>
              </a:ext>
            </a:extLst>
          </p:cNvPr>
          <p:cNvSpPr>
            <a:spLocks noGrp="1"/>
          </p:cNvSpPr>
          <p:nvPr>
            <p:ph type="body" sz="quarter" idx="38"/>
          </p:nvPr>
        </p:nvSpPr>
        <p:spPr>
          <a:xfrm>
            <a:off x="681038" y="5730241"/>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3" name="投影片編號版面配置區 2">
            <a:extLst>
              <a:ext uri="{FF2B5EF4-FFF2-40B4-BE49-F238E27FC236}">
                <a16:creationId xmlns:a16="http://schemas.microsoft.com/office/drawing/2014/main" id="{5652E8A1-CE0C-360C-03B4-8AD851BDDBE2}"/>
              </a:ext>
            </a:extLst>
          </p:cNvPr>
          <p:cNvSpPr>
            <a:spLocks noGrp="1"/>
          </p:cNvSpPr>
          <p:nvPr>
            <p:ph type="sldNum" sz="quarter" idx="10"/>
          </p:nvPr>
        </p:nvSpPr>
        <p:spPr/>
        <p:txBody>
          <a:bodyPr/>
          <a:lstStyle/>
          <a:p>
            <a:fld id="{D57F1E4F-1CFF-5643-939E-217C01CDF565}" type="slidenum">
              <a:rPr lang="en-US" smtClean="0"/>
              <a:pPr/>
              <a:t>‹#›</a:t>
            </a:fld>
            <a:endParaRPr lang="en-US"/>
          </a:p>
        </p:txBody>
      </p:sp>
      <p:sp>
        <p:nvSpPr>
          <p:cNvPr id="4" name="日期版面配置區 3">
            <a:extLst>
              <a:ext uri="{FF2B5EF4-FFF2-40B4-BE49-F238E27FC236}">
                <a16:creationId xmlns:a16="http://schemas.microsoft.com/office/drawing/2014/main" id="{22FEB4A2-F442-8536-6F5E-24E92ECB6D80}"/>
              </a:ext>
            </a:extLst>
          </p:cNvPr>
          <p:cNvSpPr>
            <a:spLocks noGrp="1"/>
          </p:cNvSpPr>
          <p:nvPr>
            <p:ph type="dt" sz="half" idx="11"/>
          </p:nvPr>
        </p:nvSpPr>
        <p:spPr/>
        <p:txBody>
          <a:bodyPr/>
          <a:lstStyle/>
          <a:p>
            <a:fld id="{82366278-3313-8549-87DE-ECC5920BEA47}" type="datetime1">
              <a:rPr lang="en-HK" smtClean="0"/>
              <a:t>22/11/2024</a:t>
            </a:fld>
            <a:endParaRPr lang="en-US"/>
          </a:p>
        </p:txBody>
      </p:sp>
      <p:sp>
        <p:nvSpPr>
          <p:cNvPr id="5" name="頁尾版面配置區 4">
            <a:extLst>
              <a:ext uri="{FF2B5EF4-FFF2-40B4-BE49-F238E27FC236}">
                <a16:creationId xmlns:a16="http://schemas.microsoft.com/office/drawing/2014/main" id="{3C690226-F5BD-73BE-8B36-87D18C0D32DE}"/>
              </a:ext>
            </a:extLst>
          </p:cNvPr>
          <p:cNvSpPr>
            <a:spLocks noGrp="1"/>
          </p:cNvSpPr>
          <p:nvPr>
            <p:ph type="ftr" sz="quarter" idx="12"/>
          </p:nvPr>
        </p:nvSpPr>
        <p:spPr/>
        <p:txBody>
          <a:bodyPr/>
          <a:lstStyle/>
          <a:p>
            <a:r>
              <a:rPr lang="en-US"/>
              <a:t>Edit footer and page number options in “Header &amp; Footer”</a:t>
            </a:r>
          </a:p>
        </p:txBody>
      </p:sp>
    </p:spTree>
    <p:extLst>
      <p:ext uri="{BB962C8B-B14F-4D97-AF65-F5344CB8AC3E}">
        <p14:creationId xmlns:p14="http://schemas.microsoft.com/office/powerpoint/2010/main" val="19876522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Hidden title-4 boxes layout 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7253E9A-062A-3491-B7A0-55F1E7564D86}"/>
              </a:ext>
            </a:extLst>
          </p:cNvPr>
          <p:cNvSpPr>
            <a:spLocks noGrp="1"/>
          </p:cNvSpPr>
          <p:nvPr>
            <p:ph type="title" hasCustomPrompt="1"/>
          </p:nvPr>
        </p:nvSpPr>
        <p:spPr>
          <a:xfrm>
            <a:off x="680321" y="-1109438"/>
            <a:ext cx="10435232" cy="1080938"/>
          </a:xfrm>
        </p:spPr>
        <p:txBody>
          <a:bodyPr/>
          <a:lstStyle>
            <a:lvl1pPr>
              <a:defRPr>
                <a:solidFill>
                  <a:srgbClr val="FFFFFF"/>
                </a:solidFill>
              </a:defRPr>
            </a:lvl1pPr>
          </a:lstStyle>
          <a:p>
            <a:r>
              <a:rPr lang="en-GB"/>
              <a:t>Click to edit Master hidden title style</a:t>
            </a:r>
            <a:endParaRPr lang="en-US"/>
          </a:p>
        </p:txBody>
      </p:sp>
      <p:sp>
        <p:nvSpPr>
          <p:cNvPr id="6" name="Content Placeholder 2">
            <a:extLst>
              <a:ext uri="{FF2B5EF4-FFF2-40B4-BE49-F238E27FC236}">
                <a16:creationId xmlns:a16="http://schemas.microsoft.com/office/drawing/2014/main" id="{00682BF6-28D2-A4E4-2FE7-4EFDB557B273}"/>
              </a:ext>
            </a:extLst>
          </p:cNvPr>
          <p:cNvSpPr>
            <a:spLocks noGrp="1"/>
          </p:cNvSpPr>
          <p:nvPr>
            <p:ph sz="half" idx="1"/>
          </p:nvPr>
        </p:nvSpPr>
        <p:spPr>
          <a:xfrm>
            <a:off x="680322" y="242790"/>
            <a:ext cx="4782865" cy="1619877"/>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7" name="Content Placeholder 3">
            <a:extLst>
              <a:ext uri="{FF2B5EF4-FFF2-40B4-BE49-F238E27FC236}">
                <a16:creationId xmlns:a16="http://schemas.microsoft.com/office/drawing/2014/main" id="{402E47E9-B016-8943-6D86-FE08A2FF933B}"/>
              </a:ext>
            </a:extLst>
          </p:cNvPr>
          <p:cNvSpPr>
            <a:spLocks noGrp="1"/>
          </p:cNvSpPr>
          <p:nvPr>
            <p:ph sz="half" idx="2"/>
          </p:nvPr>
        </p:nvSpPr>
        <p:spPr>
          <a:xfrm>
            <a:off x="701660" y="2112515"/>
            <a:ext cx="4761527" cy="1430706"/>
          </a:xfrm>
        </p:spPr>
        <p:txBody>
          <a:bodyPr/>
          <a:lstStyle/>
          <a:p>
            <a:pPr lvl="0"/>
            <a:r>
              <a:rPr lang="en-GB"/>
              <a:t>Click to edit Master text styles</a:t>
            </a:r>
          </a:p>
          <a:p>
            <a:pPr lvl="1"/>
            <a:r>
              <a:rPr lang="en-GB"/>
              <a:t>Second level</a:t>
            </a:r>
          </a:p>
          <a:p>
            <a:pPr lvl="2"/>
            <a:r>
              <a:rPr lang="en-GB"/>
              <a:t>Third level</a:t>
            </a:r>
            <a:endParaRPr lang="en-US"/>
          </a:p>
        </p:txBody>
      </p:sp>
      <p:sp>
        <p:nvSpPr>
          <p:cNvPr id="8" name="Content Placeholder 2">
            <a:extLst>
              <a:ext uri="{FF2B5EF4-FFF2-40B4-BE49-F238E27FC236}">
                <a16:creationId xmlns:a16="http://schemas.microsoft.com/office/drawing/2014/main" id="{E79CC476-48E9-5687-EA1D-B65229B9A345}"/>
              </a:ext>
            </a:extLst>
          </p:cNvPr>
          <p:cNvSpPr>
            <a:spLocks noGrp="1"/>
          </p:cNvSpPr>
          <p:nvPr>
            <p:ph sz="half" idx="14"/>
          </p:nvPr>
        </p:nvSpPr>
        <p:spPr>
          <a:xfrm>
            <a:off x="701660" y="3722548"/>
            <a:ext cx="4761527" cy="1511264"/>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13" name="Content Placeholder 3">
            <a:extLst>
              <a:ext uri="{FF2B5EF4-FFF2-40B4-BE49-F238E27FC236}">
                <a16:creationId xmlns:a16="http://schemas.microsoft.com/office/drawing/2014/main" id="{D67281EF-C11D-202A-CFC5-F8E745305602}"/>
              </a:ext>
            </a:extLst>
          </p:cNvPr>
          <p:cNvSpPr>
            <a:spLocks noGrp="1"/>
          </p:cNvSpPr>
          <p:nvPr>
            <p:ph sz="half" idx="15"/>
          </p:nvPr>
        </p:nvSpPr>
        <p:spPr>
          <a:xfrm>
            <a:off x="5594250" y="242790"/>
            <a:ext cx="4939412" cy="498782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文字版面配置區 18">
            <a:extLst>
              <a:ext uri="{FF2B5EF4-FFF2-40B4-BE49-F238E27FC236}">
                <a16:creationId xmlns:a16="http://schemas.microsoft.com/office/drawing/2014/main" id="{7640F2EE-9014-17F9-753E-F9FDE67FD381}"/>
              </a:ext>
            </a:extLst>
          </p:cNvPr>
          <p:cNvSpPr>
            <a:spLocks noGrp="1"/>
          </p:cNvSpPr>
          <p:nvPr>
            <p:ph type="body" sz="quarter" idx="38"/>
          </p:nvPr>
        </p:nvSpPr>
        <p:spPr>
          <a:xfrm>
            <a:off x="681038" y="5730241"/>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3" name="投影片編號版面配置區 2">
            <a:extLst>
              <a:ext uri="{FF2B5EF4-FFF2-40B4-BE49-F238E27FC236}">
                <a16:creationId xmlns:a16="http://schemas.microsoft.com/office/drawing/2014/main" id="{5652E8A1-CE0C-360C-03B4-8AD851BDDBE2}"/>
              </a:ext>
            </a:extLst>
          </p:cNvPr>
          <p:cNvSpPr>
            <a:spLocks noGrp="1"/>
          </p:cNvSpPr>
          <p:nvPr>
            <p:ph type="sldNum" sz="quarter" idx="10"/>
          </p:nvPr>
        </p:nvSpPr>
        <p:spPr/>
        <p:txBody>
          <a:bodyPr/>
          <a:lstStyle/>
          <a:p>
            <a:fld id="{D57F1E4F-1CFF-5643-939E-217C01CDF565}" type="slidenum">
              <a:rPr lang="en-US" smtClean="0"/>
              <a:pPr/>
              <a:t>‹#›</a:t>
            </a:fld>
            <a:endParaRPr lang="en-US"/>
          </a:p>
        </p:txBody>
      </p:sp>
      <p:sp>
        <p:nvSpPr>
          <p:cNvPr id="4" name="日期版面配置區 3">
            <a:extLst>
              <a:ext uri="{FF2B5EF4-FFF2-40B4-BE49-F238E27FC236}">
                <a16:creationId xmlns:a16="http://schemas.microsoft.com/office/drawing/2014/main" id="{22FEB4A2-F442-8536-6F5E-24E92ECB6D80}"/>
              </a:ext>
            </a:extLst>
          </p:cNvPr>
          <p:cNvSpPr>
            <a:spLocks noGrp="1"/>
          </p:cNvSpPr>
          <p:nvPr>
            <p:ph type="dt" sz="half" idx="11"/>
          </p:nvPr>
        </p:nvSpPr>
        <p:spPr/>
        <p:txBody>
          <a:bodyPr/>
          <a:lstStyle/>
          <a:p>
            <a:fld id="{82366278-3313-8549-87DE-ECC5920BEA47}" type="datetime1">
              <a:rPr lang="en-HK" smtClean="0"/>
              <a:t>22/11/2024</a:t>
            </a:fld>
            <a:endParaRPr lang="en-US"/>
          </a:p>
        </p:txBody>
      </p:sp>
      <p:sp>
        <p:nvSpPr>
          <p:cNvPr id="5" name="頁尾版面配置區 4">
            <a:extLst>
              <a:ext uri="{FF2B5EF4-FFF2-40B4-BE49-F238E27FC236}">
                <a16:creationId xmlns:a16="http://schemas.microsoft.com/office/drawing/2014/main" id="{3C690226-F5BD-73BE-8B36-87D18C0D32DE}"/>
              </a:ext>
            </a:extLst>
          </p:cNvPr>
          <p:cNvSpPr>
            <a:spLocks noGrp="1"/>
          </p:cNvSpPr>
          <p:nvPr>
            <p:ph type="ftr" sz="quarter" idx="12"/>
          </p:nvPr>
        </p:nvSpPr>
        <p:spPr/>
        <p:txBody>
          <a:bodyPr/>
          <a:lstStyle/>
          <a:p>
            <a:r>
              <a:rPr lang="en-US"/>
              <a:t>Edit footer and page number options in “Header &amp; Footer”</a:t>
            </a:r>
          </a:p>
        </p:txBody>
      </p:sp>
    </p:spTree>
    <p:extLst>
      <p:ext uri="{BB962C8B-B14F-4D97-AF65-F5344CB8AC3E}">
        <p14:creationId xmlns:p14="http://schemas.microsoft.com/office/powerpoint/2010/main" val="92831362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Hidden title-4 boxes layout 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7253E9A-062A-3491-B7A0-55F1E7564D86}"/>
              </a:ext>
            </a:extLst>
          </p:cNvPr>
          <p:cNvSpPr>
            <a:spLocks noGrp="1"/>
          </p:cNvSpPr>
          <p:nvPr>
            <p:ph type="title" hasCustomPrompt="1"/>
          </p:nvPr>
        </p:nvSpPr>
        <p:spPr>
          <a:xfrm>
            <a:off x="680321" y="-1109438"/>
            <a:ext cx="10435232" cy="1080938"/>
          </a:xfrm>
        </p:spPr>
        <p:txBody>
          <a:bodyPr/>
          <a:lstStyle>
            <a:lvl1pPr>
              <a:defRPr>
                <a:solidFill>
                  <a:srgbClr val="FFFFFF"/>
                </a:solidFill>
              </a:defRPr>
            </a:lvl1pPr>
          </a:lstStyle>
          <a:p>
            <a:r>
              <a:rPr lang="en-GB"/>
              <a:t>Click to edit Master hidden title style</a:t>
            </a:r>
            <a:endParaRPr lang="en-US"/>
          </a:p>
        </p:txBody>
      </p:sp>
      <p:sp>
        <p:nvSpPr>
          <p:cNvPr id="6" name="Content Placeholder 2">
            <a:extLst>
              <a:ext uri="{FF2B5EF4-FFF2-40B4-BE49-F238E27FC236}">
                <a16:creationId xmlns:a16="http://schemas.microsoft.com/office/drawing/2014/main" id="{00682BF6-28D2-A4E4-2FE7-4EFDB557B273}"/>
              </a:ext>
            </a:extLst>
          </p:cNvPr>
          <p:cNvSpPr>
            <a:spLocks noGrp="1"/>
          </p:cNvSpPr>
          <p:nvPr>
            <p:ph sz="half" idx="1"/>
          </p:nvPr>
        </p:nvSpPr>
        <p:spPr>
          <a:xfrm>
            <a:off x="680322" y="242790"/>
            <a:ext cx="9852623" cy="2301144"/>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Content Placeholder 3">
            <a:extLst>
              <a:ext uri="{FF2B5EF4-FFF2-40B4-BE49-F238E27FC236}">
                <a16:creationId xmlns:a16="http://schemas.microsoft.com/office/drawing/2014/main" id="{402E47E9-B016-8943-6D86-FE08A2FF933B}"/>
              </a:ext>
            </a:extLst>
          </p:cNvPr>
          <p:cNvSpPr>
            <a:spLocks noGrp="1"/>
          </p:cNvSpPr>
          <p:nvPr>
            <p:ph sz="half" idx="2"/>
          </p:nvPr>
        </p:nvSpPr>
        <p:spPr>
          <a:xfrm>
            <a:off x="701661" y="2723261"/>
            <a:ext cx="2905140" cy="2507350"/>
          </a:xfrm>
        </p:spPr>
        <p:txBody>
          <a:bodyPr/>
          <a:lstStyle/>
          <a:p>
            <a:pPr lvl="0"/>
            <a:r>
              <a:rPr lang="en-GB"/>
              <a:t>Click to edit Master text styles</a:t>
            </a:r>
          </a:p>
          <a:p>
            <a:pPr lvl="1"/>
            <a:r>
              <a:rPr lang="en-GB"/>
              <a:t>Second level</a:t>
            </a:r>
          </a:p>
          <a:p>
            <a:pPr lvl="2"/>
            <a:r>
              <a:rPr lang="en-GB"/>
              <a:t>Third level</a:t>
            </a:r>
            <a:endParaRPr lang="en-US"/>
          </a:p>
        </p:txBody>
      </p:sp>
      <p:sp>
        <p:nvSpPr>
          <p:cNvPr id="8" name="Content Placeholder 2">
            <a:extLst>
              <a:ext uri="{FF2B5EF4-FFF2-40B4-BE49-F238E27FC236}">
                <a16:creationId xmlns:a16="http://schemas.microsoft.com/office/drawing/2014/main" id="{E79CC476-48E9-5687-EA1D-B65229B9A345}"/>
              </a:ext>
            </a:extLst>
          </p:cNvPr>
          <p:cNvSpPr>
            <a:spLocks noGrp="1"/>
          </p:cNvSpPr>
          <p:nvPr>
            <p:ph sz="half" idx="14"/>
          </p:nvPr>
        </p:nvSpPr>
        <p:spPr>
          <a:xfrm>
            <a:off x="3851262" y="2723261"/>
            <a:ext cx="3209940" cy="2510551"/>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13" name="Content Placeholder 3">
            <a:extLst>
              <a:ext uri="{FF2B5EF4-FFF2-40B4-BE49-F238E27FC236}">
                <a16:creationId xmlns:a16="http://schemas.microsoft.com/office/drawing/2014/main" id="{D67281EF-C11D-202A-CFC5-F8E745305602}"/>
              </a:ext>
            </a:extLst>
          </p:cNvPr>
          <p:cNvSpPr>
            <a:spLocks noGrp="1"/>
          </p:cNvSpPr>
          <p:nvPr>
            <p:ph sz="half" idx="15"/>
          </p:nvPr>
        </p:nvSpPr>
        <p:spPr>
          <a:xfrm>
            <a:off x="7323721" y="2726462"/>
            <a:ext cx="3209940" cy="2504149"/>
          </a:xfrm>
        </p:spPr>
        <p:txBody>
          <a:bodyPr/>
          <a:lstStyle/>
          <a:p>
            <a:pPr lvl="0"/>
            <a:r>
              <a:rPr lang="en-GB"/>
              <a:t>Click to edit Master text styles</a:t>
            </a:r>
          </a:p>
          <a:p>
            <a:pPr lvl="1"/>
            <a:r>
              <a:rPr lang="en-GB"/>
              <a:t>Second level</a:t>
            </a:r>
          </a:p>
          <a:p>
            <a:pPr lvl="2"/>
            <a:r>
              <a:rPr lang="en-GB"/>
              <a:t>Third level</a:t>
            </a:r>
            <a:endParaRPr lang="en-US"/>
          </a:p>
        </p:txBody>
      </p:sp>
      <p:sp>
        <p:nvSpPr>
          <p:cNvPr id="2" name="文字版面配置區 18">
            <a:extLst>
              <a:ext uri="{FF2B5EF4-FFF2-40B4-BE49-F238E27FC236}">
                <a16:creationId xmlns:a16="http://schemas.microsoft.com/office/drawing/2014/main" id="{A34D4468-711D-4C24-99D1-1C9AB8D55104}"/>
              </a:ext>
            </a:extLst>
          </p:cNvPr>
          <p:cNvSpPr>
            <a:spLocks noGrp="1"/>
          </p:cNvSpPr>
          <p:nvPr>
            <p:ph type="body" sz="quarter" idx="38"/>
          </p:nvPr>
        </p:nvSpPr>
        <p:spPr>
          <a:xfrm>
            <a:off x="681038" y="5730241"/>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3" name="投影片編號版面配置區 2">
            <a:extLst>
              <a:ext uri="{FF2B5EF4-FFF2-40B4-BE49-F238E27FC236}">
                <a16:creationId xmlns:a16="http://schemas.microsoft.com/office/drawing/2014/main" id="{5652E8A1-CE0C-360C-03B4-8AD851BDDBE2}"/>
              </a:ext>
            </a:extLst>
          </p:cNvPr>
          <p:cNvSpPr>
            <a:spLocks noGrp="1"/>
          </p:cNvSpPr>
          <p:nvPr>
            <p:ph type="sldNum" sz="quarter" idx="10"/>
          </p:nvPr>
        </p:nvSpPr>
        <p:spPr/>
        <p:txBody>
          <a:bodyPr/>
          <a:lstStyle/>
          <a:p>
            <a:fld id="{D57F1E4F-1CFF-5643-939E-217C01CDF565}" type="slidenum">
              <a:rPr lang="en-US" smtClean="0"/>
              <a:pPr/>
              <a:t>‹#›</a:t>
            </a:fld>
            <a:endParaRPr lang="en-US"/>
          </a:p>
        </p:txBody>
      </p:sp>
      <p:sp>
        <p:nvSpPr>
          <p:cNvPr id="4" name="日期版面配置區 3">
            <a:extLst>
              <a:ext uri="{FF2B5EF4-FFF2-40B4-BE49-F238E27FC236}">
                <a16:creationId xmlns:a16="http://schemas.microsoft.com/office/drawing/2014/main" id="{22FEB4A2-F442-8536-6F5E-24E92ECB6D80}"/>
              </a:ext>
            </a:extLst>
          </p:cNvPr>
          <p:cNvSpPr>
            <a:spLocks noGrp="1"/>
          </p:cNvSpPr>
          <p:nvPr>
            <p:ph type="dt" sz="half" idx="11"/>
          </p:nvPr>
        </p:nvSpPr>
        <p:spPr/>
        <p:txBody>
          <a:bodyPr/>
          <a:lstStyle/>
          <a:p>
            <a:fld id="{82366278-3313-8549-87DE-ECC5920BEA47}" type="datetime1">
              <a:rPr lang="en-HK" smtClean="0"/>
              <a:t>22/11/2024</a:t>
            </a:fld>
            <a:endParaRPr lang="en-US"/>
          </a:p>
        </p:txBody>
      </p:sp>
      <p:sp>
        <p:nvSpPr>
          <p:cNvPr id="5" name="頁尾版面配置區 4">
            <a:extLst>
              <a:ext uri="{FF2B5EF4-FFF2-40B4-BE49-F238E27FC236}">
                <a16:creationId xmlns:a16="http://schemas.microsoft.com/office/drawing/2014/main" id="{3C690226-F5BD-73BE-8B36-87D18C0D32DE}"/>
              </a:ext>
            </a:extLst>
          </p:cNvPr>
          <p:cNvSpPr>
            <a:spLocks noGrp="1"/>
          </p:cNvSpPr>
          <p:nvPr>
            <p:ph type="ftr" sz="quarter" idx="12"/>
          </p:nvPr>
        </p:nvSpPr>
        <p:spPr/>
        <p:txBody>
          <a:bodyPr/>
          <a:lstStyle/>
          <a:p>
            <a:r>
              <a:rPr lang="en-US"/>
              <a:t>Edit footer and page number options in “Header &amp; Footer”</a:t>
            </a:r>
          </a:p>
        </p:txBody>
      </p:sp>
    </p:spTree>
    <p:extLst>
      <p:ext uri="{BB962C8B-B14F-4D97-AF65-F5344CB8AC3E}">
        <p14:creationId xmlns:p14="http://schemas.microsoft.com/office/powerpoint/2010/main" val="250501587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Hidden title-4 boxes layout F">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7253E9A-062A-3491-B7A0-55F1E7564D86}"/>
              </a:ext>
            </a:extLst>
          </p:cNvPr>
          <p:cNvSpPr>
            <a:spLocks noGrp="1"/>
          </p:cNvSpPr>
          <p:nvPr>
            <p:ph type="title" hasCustomPrompt="1"/>
          </p:nvPr>
        </p:nvSpPr>
        <p:spPr>
          <a:xfrm>
            <a:off x="680321" y="-1109438"/>
            <a:ext cx="10435232" cy="1080938"/>
          </a:xfrm>
        </p:spPr>
        <p:txBody>
          <a:bodyPr/>
          <a:lstStyle>
            <a:lvl1pPr>
              <a:defRPr>
                <a:solidFill>
                  <a:srgbClr val="FFFFFF"/>
                </a:solidFill>
              </a:defRPr>
            </a:lvl1pPr>
          </a:lstStyle>
          <a:p>
            <a:r>
              <a:rPr lang="en-GB"/>
              <a:t>Click to edit Master hidden title style</a:t>
            </a:r>
            <a:endParaRPr lang="en-US"/>
          </a:p>
        </p:txBody>
      </p:sp>
      <p:sp>
        <p:nvSpPr>
          <p:cNvPr id="7" name="Content Placeholder 3">
            <a:extLst>
              <a:ext uri="{FF2B5EF4-FFF2-40B4-BE49-F238E27FC236}">
                <a16:creationId xmlns:a16="http://schemas.microsoft.com/office/drawing/2014/main" id="{402E47E9-B016-8943-6D86-FE08A2FF933B}"/>
              </a:ext>
            </a:extLst>
          </p:cNvPr>
          <p:cNvSpPr>
            <a:spLocks noGrp="1"/>
          </p:cNvSpPr>
          <p:nvPr>
            <p:ph sz="half" idx="2"/>
          </p:nvPr>
        </p:nvSpPr>
        <p:spPr>
          <a:xfrm>
            <a:off x="701661" y="237300"/>
            <a:ext cx="2905140" cy="2472050"/>
          </a:xfrm>
        </p:spPr>
        <p:txBody>
          <a:bodyPr/>
          <a:lstStyle/>
          <a:p>
            <a:pPr lvl="0"/>
            <a:r>
              <a:rPr lang="en-GB"/>
              <a:t>Click to edit Master text styles</a:t>
            </a:r>
          </a:p>
          <a:p>
            <a:pPr lvl="1"/>
            <a:r>
              <a:rPr lang="en-GB"/>
              <a:t>Second level</a:t>
            </a:r>
          </a:p>
          <a:p>
            <a:pPr lvl="2"/>
            <a:r>
              <a:rPr lang="en-GB"/>
              <a:t>Third level</a:t>
            </a:r>
            <a:endParaRPr lang="en-US"/>
          </a:p>
        </p:txBody>
      </p:sp>
      <p:sp>
        <p:nvSpPr>
          <p:cNvPr id="8" name="Content Placeholder 2">
            <a:extLst>
              <a:ext uri="{FF2B5EF4-FFF2-40B4-BE49-F238E27FC236}">
                <a16:creationId xmlns:a16="http://schemas.microsoft.com/office/drawing/2014/main" id="{E79CC476-48E9-5687-EA1D-B65229B9A345}"/>
              </a:ext>
            </a:extLst>
          </p:cNvPr>
          <p:cNvSpPr>
            <a:spLocks noGrp="1"/>
          </p:cNvSpPr>
          <p:nvPr>
            <p:ph sz="half" idx="14"/>
          </p:nvPr>
        </p:nvSpPr>
        <p:spPr>
          <a:xfrm>
            <a:off x="3851262" y="234127"/>
            <a:ext cx="3209940" cy="2475206"/>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13" name="Content Placeholder 3">
            <a:extLst>
              <a:ext uri="{FF2B5EF4-FFF2-40B4-BE49-F238E27FC236}">
                <a16:creationId xmlns:a16="http://schemas.microsoft.com/office/drawing/2014/main" id="{D67281EF-C11D-202A-CFC5-F8E745305602}"/>
              </a:ext>
            </a:extLst>
          </p:cNvPr>
          <p:cNvSpPr>
            <a:spLocks noGrp="1"/>
          </p:cNvSpPr>
          <p:nvPr>
            <p:ph sz="half" idx="15"/>
          </p:nvPr>
        </p:nvSpPr>
        <p:spPr>
          <a:xfrm>
            <a:off x="7323721" y="243674"/>
            <a:ext cx="3209940" cy="2468895"/>
          </a:xfrm>
        </p:spPr>
        <p:txBody>
          <a:bodyPr/>
          <a:lstStyle/>
          <a:p>
            <a:pPr lvl="0"/>
            <a:r>
              <a:rPr lang="en-GB"/>
              <a:t>Click to edit Master text styles</a:t>
            </a:r>
          </a:p>
          <a:p>
            <a:pPr lvl="1"/>
            <a:r>
              <a:rPr lang="en-GB"/>
              <a:t>Second level</a:t>
            </a:r>
          </a:p>
          <a:p>
            <a:pPr lvl="2"/>
            <a:r>
              <a:rPr lang="en-GB"/>
              <a:t>Third level</a:t>
            </a:r>
            <a:endParaRPr lang="en-US"/>
          </a:p>
        </p:txBody>
      </p:sp>
      <p:sp>
        <p:nvSpPr>
          <p:cNvPr id="6" name="Content Placeholder 2">
            <a:extLst>
              <a:ext uri="{FF2B5EF4-FFF2-40B4-BE49-F238E27FC236}">
                <a16:creationId xmlns:a16="http://schemas.microsoft.com/office/drawing/2014/main" id="{00682BF6-28D2-A4E4-2FE7-4EFDB557B273}"/>
              </a:ext>
            </a:extLst>
          </p:cNvPr>
          <p:cNvSpPr>
            <a:spLocks noGrp="1"/>
          </p:cNvSpPr>
          <p:nvPr>
            <p:ph sz="half" idx="1"/>
          </p:nvPr>
        </p:nvSpPr>
        <p:spPr>
          <a:xfrm>
            <a:off x="680321" y="2984109"/>
            <a:ext cx="9852623" cy="2322645"/>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文字版面配置區 18">
            <a:extLst>
              <a:ext uri="{FF2B5EF4-FFF2-40B4-BE49-F238E27FC236}">
                <a16:creationId xmlns:a16="http://schemas.microsoft.com/office/drawing/2014/main" id="{992531E9-FA2D-E51F-C1F0-C3AF37DE93A8}"/>
              </a:ext>
            </a:extLst>
          </p:cNvPr>
          <p:cNvSpPr>
            <a:spLocks noGrp="1"/>
          </p:cNvSpPr>
          <p:nvPr>
            <p:ph type="body" sz="quarter" idx="38"/>
          </p:nvPr>
        </p:nvSpPr>
        <p:spPr>
          <a:xfrm>
            <a:off x="681038" y="5730241"/>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3" name="投影片編號版面配置區 2">
            <a:extLst>
              <a:ext uri="{FF2B5EF4-FFF2-40B4-BE49-F238E27FC236}">
                <a16:creationId xmlns:a16="http://schemas.microsoft.com/office/drawing/2014/main" id="{5652E8A1-CE0C-360C-03B4-8AD851BDDBE2}"/>
              </a:ext>
            </a:extLst>
          </p:cNvPr>
          <p:cNvSpPr>
            <a:spLocks noGrp="1"/>
          </p:cNvSpPr>
          <p:nvPr>
            <p:ph type="sldNum" sz="quarter" idx="10"/>
          </p:nvPr>
        </p:nvSpPr>
        <p:spPr/>
        <p:txBody>
          <a:bodyPr/>
          <a:lstStyle/>
          <a:p>
            <a:fld id="{D57F1E4F-1CFF-5643-939E-217C01CDF565}" type="slidenum">
              <a:rPr lang="en-US" smtClean="0"/>
              <a:pPr/>
              <a:t>‹#›</a:t>
            </a:fld>
            <a:endParaRPr lang="en-US"/>
          </a:p>
        </p:txBody>
      </p:sp>
      <p:sp>
        <p:nvSpPr>
          <p:cNvPr id="4" name="日期版面配置區 3">
            <a:extLst>
              <a:ext uri="{FF2B5EF4-FFF2-40B4-BE49-F238E27FC236}">
                <a16:creationId xmlns:a16="http://schemas.microsoft.com/office/drawing/2014/main" id="{22FEB4A2-F442-8536-6F5E-24E92ECB6D80}"/>
              </a:ext>
            </a:extLst>
          </p:cNvPr>
          <p:cNvSpPr>
            <a:spLocks noGrp="1"/>
          </p:cNvSpPr>
          <p:nvPr>
            <p:ph type="dt" sz="half" idx="11"/>
          </p:nvPr>
        </p:nvSpPr>
        <p:spPr/>
        <p:txBody>
          <a:bodyPr/>
          <a:lstStyle/>
          <a:p>
            <a:fld id="{82366278-3313-8549-87DE-ECC5920BEA47}" type="datetime1">
              <a:rPr lang="en-HK" smtClean="0"/>
              <a:t>22/11/2024</a:t>
            </a:fld>
            <a:endParaRPr lang="en-US"/>
          </a:p>
        </p:txBody>
      </p:sp>
      <p:sp>
        <p:nvSpPr>
          <p:cNvPr id="5" name="頁尾版面配置區 4">
            <a:extLst>
              <a:ext uri="{FF2B5EF4-FFF2-40B4-BE49-F238E27FC236}">
                <a16:creationId xmlns:a16="http://schemas.microsoft.com/office/drawing/2014/main" id="{3C690226-F5BD-73BE-8B36-87D18C0D32DE}"/>
              </a:ext>
            </a:extLst>
          </p:cNvPr>
          <p:cNvSpPr>
            <a:spLocks noGrp="1"/>
          </p:cNvSpPr>
          <p:nvPr>
            <p:ph type="ftr" sz="quarter" idx="12"/>
          </p:nvPr>
        </p:nvSpPr>
        <p:spPr/>
        <p:txBody>
          <a:bodyPr/>
          <a:lstStyle/>
          <a:p>
            <a:r>
              <a:rPr lang="en-US"/>
              <a:t>Edit footer and page number options in “Header &amp; Footer”</a:t>
            </a:r>
          </a:p>
        </p:txBody>
      </p:sp>
    </p:spTree>
    <p:extLst>
      <p:ext uri="{BB962C8B-B14F-4D97-AF65-F5344CB8AC3E}">
        <p14:creationId xmlns:p14="http://schemas.microsoft.com/office/powerpoint/2010/main" val="82475393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Hidden title-4 boxes layout 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7253E9A-062A-3491-B7A0-55F1E7564D86}"/>
              </a:ext>
            </a:extLst>
          </p:cNvPr>
          <p:cNvSpPr>
            <a:spLocks noGrp="1"/>
          </p:cNvSpPr>
          <p:nvPr>
            <p:ph type="title" hasCustomPrompt="1"/>
          </p:nvPr>
        </p:nvSpPr>
        <p:spPr>
          <a:xfrm>
            <a:off x="680321" y="-1109438"/>
            <a:ext cx="10435232" cy="1080938"/>
          </a:xfrm>
        </p:spPr>
        <p:txBody>
          <a:bodyPr/>
          <a:lstStyle>
            <a:lvl1pPr>
              <a:defRPr>
                <a:solidFill>
                  <a:srgbClr val="FFFFFF"/>
                </a:solidFill>
              </a:defRPr>
            </a:lvl1pPr>
          </a:lstStyle>
          <a:p>
            <a:r>
              <a:rPr lang="en-GB"/>
              <a:t>Click to edit Master hidden title style</a:t>
            </a:r>
            <a:endParaRPr lang="en-US"/>
          </a:p>
        </p:txBody>
      </p:sp>
      <p:sp>
        <p:nvSpPr>
          <p:cNvPr id="7" name="Content Placeholder 3">
            <a:extLst>
              <a:ext uri="{FF2B5EF4-FFF2-40B4-BE49-F238E27FC236}">
                <a16:creationId xmlns:a16="http://schemas.microsoft.com/office/drawing/2014/main" id="{402E47E9-B016-8943-6D86-FE08A2FF933B}"/>
              </a:ext>
            </a:extLst>
          </p:cNvPr>
          <p:cNvSpPr>
            <a:spLocks noGrp="1"/>
          </p:cNvSpPr>
          <p:nvPr>
            <p:ph sz="half" idx="2"/>
          </p:nvPr>
        </p:nvSpPr>
        <p:spPr>
          <a:xfrm>
            <a:off x="701661" y="237300"/>
            <a:ext cx="2905140" cy="4913212"/>
          </a:xfrm>
        </p:spPr>
        <p:txBody>
          <a:bodyPr/>
          <a:lstStyle/>
          <a:p>
            <a:pPr lvl="0"/>
            <a:r>
              <a:rPr lang="en-GB"/>
              <a:t>Click to edit Master text styles</a:t>
            </a:r>
          </a:p>
          <a:p>
            <a:pPr lvl="1"/>
            <a:r>
              <a:rPr lang="en-GB"/>
              <a:t>Second level</a:t>
            </a:r>
          </a:p>
          <a:p>
            <a:pPr lvl="2"/>
            <a:r>
              <a:rPr lang="en-GB"/>
              <a:t>Third level</a:t>
            </a:r>
            <a:endParaRPr lang="en-US"/>
          </a:p>
        </p:txBody>
      </p:sp>
      <p:sp>
        <p:nvSpPr>
          <p:cNvPr id="8" name="Content Placeholder 2">
            <a:extLst>
              <a:ext uri="{FF2B5EF4-FFF2-40B4-BE49-F238E27FC236}">
                <a16:creationId xmlns:a16="http://schemas.microsoft.com/office/drawing/2014/main" id="{E79CC476-48E9-5687-EA1D-B65229B9A345}"/>
              </a:ext>
            </a:extLst>
          </p:cNvPr>
          <p:cNvSpPr>
            <a:spLocks noGrp="1"/>
          </p:cNvSpPr>
          <p:nvPr>
            <p:ph sz="half" idx="14"/>
          </p:nvPr>
        </p:nvSpPr>
        <p:spPr>
          <a:xfrm>
            <a:off x="3851262" y="234127"/>
            <a:ext cx="3209940" cy="4913212"/>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13" name="Content Placeholder 3">
            <a:extLst>
              <a:ext uri="{FF2B5EF4-FFF2-40B4-BE49-F238E27FC236}">
                <a16:creationId xmlns:a16="http://schemas.microsoft.com/office/drawing/2014/main" id="{D67281EF-C11D-202A-CFC5-F8E745305602}"/>
              </a:ext>
            </a:extLst>
          </p:cNvPr>
          <p:cNvSpPr>
            <a:spLocks noGrp="1"/>
          </p:cNvSpPr>
          <p:nvPr>
            <p:ph sz="half" idx="15"/>
          </p:nvPr>
        </p:nvSpPr>
        <p:spPr>
          <a:xfrm>
            <a:off x="7323721" y="243674"/>
            <a:ext cx="3209940" cy="2468895"/>
          </a:xfrm>
        </p:spPr>
        <p:txBody>
          <a:bodyPr/>
          <a:lstStyle/>
          <a:p>
            <a:pPr lvl="0"/>
            <a:r>
              <a:rPr lang="en-GB"/>
              <a:t>Click to edit Master text styles</a:t>
            </a:r>
          </a:p>
          <a:p>
            <a:pPr lvl="1"/>
            <a:r>
              <a:rPr lang="en-GB"/>
              <a:t>Second level</a:t>
            </a:r>
          </a:p>
          <a:p>
            <a:pPr lvl="2"/>
            <a:r>
              <a:rPr lang="en-GB"/>
              <a:t>Third level</a:t>
            </a:r>
            <a:endParaRPr lang="en-US"/>
          </a:p>
        </p:txBody>
      </p:sp>
      <p:sp>
        <p:nvSpPr>
          <p:cNvPr id="6" name="Content Placeholder 2">
            <a:extLst>
              <a:ext uri="{FF2B5EF4-FFF2-40B4-BE49-F238E27FC236}">
                <a16:creationId xmlns:a16="http://schemas.microsoft.com/office/drawing/2014/main" id="{00682BF6-28D2-A4E4-2FE7-4EFDB557B273}"/>
              </a:ext>
            </a:extLst>
          </p:cNvPr>
          <p:cNvSpPr>
            <a:spLocks noGrp="1"/>
          </p:cNvSpPr>
          <p:nvPr>
            <p:ph sz="half" idx="1"/>
          </p:nvPr>
        </p:nvSpPr>
        <p:spPr>
          <a:xfrm>
            <a:off x="7323005" y="2827867"/>
            <a:ext cx="3209940" cy="2322645"/>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2" name="文字版面配置區 18">
            <a:extLst>
              <a:ext uri="{FF2B5EF4-FFF2-40B4-BE49-F238E27FC236}">
                <a16:creationId xmlns:a16="http://schemas.microsoft.com/office/drawing/2014/main" id="{BF689360-2FF3-8B91-896F-DB39998ADC25}"/>
              </a:ext>
            </a:extLst>
          </p:cNvPr>
          <p:cNvSpPr>
            <a:spLocks noGrp="1"/>
          </p:cNvSpPr>
          <p:nvPr>
            <p:ph type="body" sz="quarter" idx="38"/>
          </p:nvPr>
        </p:nvSpPr>
        <p:spPr>
          <a:xfrm>
            <a:off x="681038" y="5730241"/>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3" name="投影片編號版面配置區 2">
            <a:extLst>
              <a:ext uri="{FF2B5EF4-FFF2-40B4-BE49-F238E27FC236}">
                <a16:creationId xmlns:a16="http://schemas.microsoft.com/office/drawing/2014/main" id="{5652E8A1-CE0C-360C-03B4-8AD851BDDBE2}"/>
              </a:ext>
            </a:extLst>
          </p:cNvPr>
          <p:cNvSpPr>
            <a:spLocks noGrp="1"/>
          </p:cNvSpPr>
          <p:nvPr>
            <p:ph type="sldNum" sz="quarter" idx="10"/>
          </p:nvPr>
        </p:nvSpPr>
        <p:spPr/>
        <p:txBody>
          <a:bodyPr/>
          <a:lstStyle/>
          <a:p>
            <a:fld id="{D57F1E4F-1CFF-5643-939E-217C01CDF565}" type="slidenum">
              <a:rPr lang="en-US" smtClean="0"/>
              <a:pPr/>
              <a:t>‹#›</a:t>
            </a:fld>
            <a:endParaRPr lang="en-US"/>
          </a:p>
        </p:txBody>
      </p:sp>
      <p:sp>
        <p:nvSpPr>
          <p:cNvPr id="4" name="日期版面配置區 3">
            <a:extLst>
              <a:ext uri="{FF2B5EF4-FFF2-40B4-BE49-F238E27FC236}">
                <a16:creationId xmlns:a16="http://schemas.microsoft.com/office/drawing/2014/main" id="{22FEB4A2-F442-8536-6F5E-24E92ECB6D80}"/>
              </a:ext>
            </a:extLst>
          </p:cNvPr>
          <p:cNvSpPr>
            <a:spLocks noGrp="1"/>
          </p:cNvSpPr>
          <p:nvPr>
            <p:ph type="dt" sz="half" idx="11"/>
          </p:nvPr>
        </p:nvSpPr>
        <p:spPr/>
        <p:txBody>
          <a:bodyPr/>
          <a:lstStyle/>
          <a:p>
            <a:fld id="{82366278-3313-8549-87DE-ECC5920BEA47}" type="datetime1">
              <a:rPr lang="en-HK" smtClean="0"/>
              <a:t>22/11/2024</a:t>
            </a:fld>
            <a:endParaRPr lang="en-US"/>
          </a:p>
        </p:txBody>
      </p:sp>
      <p:sp>
        <p:nvSpPr>
          <p:cNvPr id="5" name="頁尾版面配置區 4">
            <a:extLst>
              <a:ext uri="{FF2B5EF4-FFF2-40B4-BE49-F238E27FC236}">
                <a16:creationId xmlns:a16="http://schemas.microsoft.com/office/drawing/2014/main" id="{3C690226-F5BD-73BE-8B36-87D18C0D32DE}"/>
              </a:ext>
            </a:extLst>
          </p:cNvPr>
          <p:cNvSpPr>
            <a:spLocks noGrp="1"/>
          </p:cNvSpPr>
          <p:nvPr>
            <p:ph type="ftr" sz="quarter" idx="12"/>
          </p:nvPr>
        </p:nvSpPr>
        <p:spPr/>
        <p:txBody>
          <a:bodyPr/>
          <a:lstStyle/>
          <a:p>
            <a:r>
              <a:rPr lang="en-US"/>
              <a:t>Edit footer and page number options in “Header &amp; Footer”</a:t>
            </a:r>
          </a:p>
        </p:txBody>
      </p:sp>
    </p:spTree>
    <p:extLst>
      <p:ext uri="{BB962C8B-B14F-4D97-AF65-F5344CB8AC3E}">
        <p14:creationId xmlns:p14="http://schemas.microsoft.com/office/powerpoint/2010/main" val="235164314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Hidden title-4 boxes layout H">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7253E9A-062A-3491-B7A0-55F1E7564D86}"/>
              </a:ext>
            </a:extLst>
          </p:cNvPr>
          <p:cNvSpPr>
            <a:spLocks noGrp="1"/>
          </p:cNvSpPr>
          <p:nvPr>
            <p:ph type="title" hasCustomPrompt="1"/>
          </p:nvPr>
        </p:nvSpPr>
        <p:spPr>
          <a:xfrm>
            <a:off x="680321" y="-1109438"/>
            <a:ext cx="10435232" cy="1080938"/>
          </a:xfrm>
        </p:spPr>
        <p:txBody>
          <a:bodyPr/>
          <a:lstStyle>
            <a:lvl1pPr>
              <a:defRPr>
                <a:solidFill>
                  <a:srgbClr val="FFFFFF"/>
                </a:solidFill>
              </a:defRPr>
            </a:lvl1pPr>
          </a:lstStyle>
          <a:p>
            <a:r>
              <a:rPr lang="en-GB"/>
              <a:t>Click to edit Master hidden title style</a:t>
            </a:r>
            <a:endParaRPr lang="en-US"/>
          </a:p>
        </p:txBody>
      </p:sp>
      <p:sp>
        <p:nvSpPr>
          <p:cNvPr id="7" name="Content Placeholder 3">
            <a:extLst>
              <a:ext uri="{FF2B5EF4-FFF2-40B4-BE49-F238E27FC236}">
                <a16:creationId xmlns:a16="http://schemas.microsoft.com/office/drawing/2014/main" id="{402E47E9-B016-8943-6D86-FE08A2FF933B}"/>
              </a:ext>
            </a:extLst>
          </p:cNvPr>
          <p:cNvSpPr>
            <a:spLocks noGrp="1"/>
          </p:cNvSpPr>
          <p:nvPr>
            <p:ph sz="half" idx="2"/>
          </p:nvPr>
        </p:nvSpPr>
        <p:spPr>
          <a:xfrm>
            <a:off x="701661" y="237300"/>
            <a:ext cx="2905140" cy="2475269"/>
          </a:xfrm>
        </p:spPr>
        <p:txBody>
          <a:bodyPr/>
          <a:lstStyle/>
          <a:p>
            <a:pPr lvl="0"/>
            <a:r>
              <a:rPr lang="en-GB"/>
              <a:t>Click to edit Master text styles</a:t>
            </a:r>
          </a:p>
          <a:p>
            <a:pPr lvl="1"/>
            <a:r>
              <a:rPr lang="en-GB"/>
              <a:t>Second level</a:t>
            </a:r>
          </a:p>
          <a:p>
            <a:pPr lvl="2"/>
            <a:r>
              <a:rPr lang="en-GB"/>
              <a:t>Third level</a:t>
            </a:r>
            <a:endParaRPr lang="en-US"/>
          </a:p>
        </p:txBody>
      </p:sp>
      <p:sp>
        <p:nvSpPr>
          <p:cNvPr id="8" name="Content Placeholder 2">
            <a:extLst>
              <a:ext uri="{FF2B5EF4-FFF2-40B4-BE49-F238E27FC236}">
                <a16:creationId xmlns:a16="http://schemas.microsoft.com/office/drawing/2014/main" id="{E79CC476-48E9-5687-EA1D-B65229B9A345}"/>
              </a:ext>
            </a:extLst>
          </p:cNvPr>
          <p:cNvSpPr>
            <a:spLocks noGrp="1"/>
          </p:cNvSpPr>
          <p:nvPr>
            <p:ph sz="half" idx="14"/>
          </p:nvPr>
        </p:nvSpPr>
        <p:spPr>
          <a:xfrm>
            <a:off x="701662" y="2824693"/>
            <a:ext cx="2905140" cy="2322645"/>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13" name="Content Placeholder 3">
            <a:extLst>
              <a:ext uri="{FF2B5EF4-FFF2-40B4-BE49-F238E27FC236}">
                <a16:creationId xmlns:a16="http://schemas.microsoft.com/office/drawing/2014/main" id="{D67281EF-C11D-202A-CFC5-F8E745305602}"/>
              </a:ext>
            </a:extLst>
          </p:cNvPr>
          <p:cNvSpPr>
            <a:spLocks noGrp="1"/>
          </p:cNvSpPr>
          <p:nvPr>
            <p:ph sz="half" idx="15"/>
          </p:nvPr>
        </p:nvSpPr>
        <p:spPr>
          <a:xfrm>
            <a:off x="3776133" y="243674"/>
            <a:ext cx="3386667" cy="4903664"/>
          </a:xfrm>
        </p:spPr>
        <p:txBody>
          <a:bodyPr/>
          <a:lstStyle/>
          <a:p>
            <a:pPr lvl="0"/>
            <a:r>
              <a:rPr lang="en-GB"/>
              <a:t>Click to edit Master text styles</a:t>
            </a:r>
          </a:p>
          <a:p>
            <a:pPr lvl="1"/>
            <a:r>
              <a:rPr lang="en-GB"/>
              <a:t>Second level</a:t>
            </a:r>
          </a:p>
          <a:p>
            <a:pPr lvl="2"/>
            <a:r>
              <a:rPr lang="en-GB"/>
              <a:t>Third level</a:t>
            </a:r>
            <a:endParaRPr lang="en-US"/>
          </a:p>
        </p:txBody>
      </p:sp>
      <p:sp>
        <p:nvSpPr>
          <p:cNvPr id="6" name="Content Placeholder 2">
            <a:extLst>
              <a:ext uri="{FF2B5EF4-FFF2-40B4-BE49-F238E27FC236}">
                <a16:creationId xmlns:a16="http://schemas.microsoft.com/office/drawing/2014/main" id="{00682BF6-28D2-A4E4-2FE7-4EFDB557B273}"/>
              </a:ext>
            </a:extLst>
          </p:cNvPr>
          <p:cNvSpPr>
            <a:spLocks noGrp="1"/>
          </p:cNvSpPr>
          <p:nvPr>
            <p:ph sz="half" idx="1"/>
          </p:nvPr>
        </p:nvSpPr>
        <p:spPr>
          <a:xfrm>
            <a:off x="7323005" y="234125"/>
            <a:ext cx="3209940" cy="4916388"/>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2" name="文字版面配置區 18">
            <a:extLst>
              <a:ext uri="{FF2B5EF4-FFF2-40B4-BE49-F238E27FC236}">
                <a16:creationId xmlns:a16="http://schemas.microsoft.com/office/drawing/2014/main" id="{C6A5523E-065E-5D4C-0C2A-F316D0C2B32E}"/>
              </a:ext>
            </a:extLst>
          </p:cNvPr>
          <p:cNvSpPr>
            <a:spLocks noGrp="1"/>
          </p:cNvSpPr>
          <p:nvPr>
            <p:ph type="body" sz="quarter" idx="38"/>
          </p:nvPr>
        </p:nvSpPr>
        <p:spPr>
          <a:xfrm>
            <a:off x="681038" y="5730241"/>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3" name="投影片編號版面配置區 2">
            <a:extLst>
              <a:ext uri="{FF2B5EF4-FFF2-40B4-BE49-F238E27FC236}">
                <a16:creationId xmlns:a16="http://schemas.microsoft.com/office/drawing/2014/main" id="{5652E8A1-CE0C-360C-03B4-8AD851BDDBE2}"/>
              </a:ext>
            </a:extLst>
          </p:cNvPr>
          <p:cNvSpPr>
            <a:spLocks noGrp="1"/>
          </p:cNvSpPr>
          <p:nvPr>
            <p:ph type="sldNum" sz="quarter" idx="10"/>
          </p:nvPr>
        </p:nvSpPr>
        <p:spPr/>
        <p:txBody>
          <a:bodyPr/>
          <a:lstStyle/>
          <a:p>
            <a:fld id="{D57F1E4F-1CFF-5643-939E-217C01CDF565}" type="slidenum">
              <a:rPr lang="en-US" smtClean="0"/>
              <a:pPr/>
              <a:t>‹#›</a:t>
            </a:fld>
            <a:endParaRPr lang="en-US"/>
          </a:p>
        </p:txBody>
      </p:sp>
      <p:sp>
        <p:nvSpPr>
          <p:cNvPr id="4" name="日期版面配置區 3">
            <a:extLst>
              <a:ext uri="{FF2B5EF4-FFF2-40B4-BE49-F238E27FC236}">
                <a16:creationId xmlns:a16="http://schemas.microsoft.com/office/drawing/2014/main" id="{22FEB4A2-F442-8536-6F5E-24E92ECB6D80}"/>
              </a:ext>
            </a:extLst>
          </p:cNvPr>
          <p:cNvSpPr>
            <a:spLocks noGrp="1"/>
          </p:cNvSpPr>
          <p:nvPr>
            <p:ph type="dt" sz="half" idx="11"/>
          </p:nvPr>
        </p:nvSpPr>
        <p:spPr/>
        <p:txBody>
          <a:bodyPr/>
          <a:lstStyle/>
          <a:p>
            <a:fld id="{82366278-3313-8549-87DE-ECC5920BEA47}" type="datetime1">
              <a:rPr lang="en-HK" smtClean="0"/>
              <a:t>22/11/2024</a:t>
            </a:fld>
            <a:endParaRPr lang="en-US"/>
          </a:p>
        </p:txBody>
      </p:sp>
      <p:sp>
        <p:nvSpPr>
          <p:cNvPr id="5" name="頁尾版面配置區 4">
            <a:extLst>
              <a:ext uri="{FF2B5EF4-FFF2-40B4-BE49-F238E27FC236}">
                <a16:creationId xmlns:a16="http://schemas.microsoft.com/office/drawing/2014/main" id="{3C690226-F5BD-73BE-8B36-87D18C0D32DE}"/>
              </a:ext>
            </a:extLst>
          </p:cNvPr>
          <p:cNvSpPr>
            <a:spLocks noGrp="1"/>
          </p:cNvSpPr>
          <p:nvPr>
            <p:ph type="ftr" sz="quarter" idx="12"/>
          </p:nvPr>
        </p:nvSpPr>
        <p:spPr/>
        <p:txBody>
          <a:bodyPr/>
          <a:lstStyle/>
          <a:p>
            <a:r>
              <a:rPr lang="en-US"/>
              <a:t>Edit footer and page number options in “Header &amp; Footer”</a:t>
            </a:r>
          </a:p>
        </p:txBody>
      </p:sp>
    </p:spTree>
    <p:extLst>
      <p:ext uri="{BB962C8B-B14F-4D97-AF65-F5344CB8AC3E}">
        <p14:creationId xmlns:p14="http://schemas.microsoft.com/office/powerpoint/2010/main" val="423872241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Hidden title-5 boxes">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7253E9A-062A-3491-B7A0-55F1E7564D86}"/>
              </a:ext>
            </a:extLst>
          </p:cNvPr>
          <p:cNvSpPr>
            <a:spLocks noGrp="1"/>
          </p:cNvSpPr>
          <p:nvPr>
            <p:ph type="title" hasCustomPrompt="1"/>
          </p:nvPr>
        </p:nvSpPr>
        <p:spPr>
          <a:xfrm>
            <a:off x="680321" y="-1109438"/>
            <a:ext cx="10435232" cy="1080938"/>
          </a:xfrm>
        </p:spPr>
        <p:txBody>
          <a:bodyPr/>
          <a:lstStyle>
            <a:lvl1pPr>
              <a:defRPr>
                <a:solidFill>
                  <a:srgbClr val="FFFFFF"/>
                </a:solidFill>
              </a:defRPr>
            </a:lvl1pPr>
          </a:lstStyle>
          <a:p>
            <a:r>
              <a:rPr lang="en-GB"/>
              <a:t>Click to edit Master hidden title style</a:t>
            </a:r>
            <a:endParaRPr lang="en-US"/>
          </a:p>
        </p:txBody>
      </p:sp>
      <p:sp>
        <p:nvSpPr>
          <p:cNvPr id="2" name="Content Placeholder 2">
            <a:extLst>
              <a:ext uri="{FF2B5EF4-FFF2-40B4-BE49-F238E27FC236}">
                <a16:creationId xmlns:a16="http://schemas.microsoft.com/office/drawing/2014/main" id="{7C996E58-9B13-0A98-0989-FF9EE36314DF}"/>
              </a:ext>
            </a:extLst>
          </p:cNvPr>
          <p:cNvSpPr>
            <a:spLocks noGrp="1"/>
          </p:cNvSpPr>
          <p:nvPr>
            <p:ph sz="half" idx="1"/>
          </p:nvPr>
        </p:nvSpPr>
        <p:spPr>
          <a:xfrm>
            <a:off x="721110" y="234125"/>
            <a:ext cx="3084575" cy="2450081"/>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11" name="Content Placeholder 2">
            <a:extLst>
              <a:ext uri="{FF2B5EF4-FFF2-40B4-BE49-F238E27FC236}">
                <a16:creationId xmlns:a16="http://schemas.microsoft.com/office/drawing/2014/main" id="{604AD3D3-6235-1FBF-A7A9-59A79103AF62}"/>
              </a:ext>
            </a:extLst>
          </p:cNvPr>
          <p:cNvSpPr>
            <a:spLocks noGrp="1"/>
          </p:cNvSpPr>
          <p:nvPr>
            <p:ph sz="half" idx="14"/>
          </p:nvPr>
        </p:nvSpPr>
        <p:spPr>
          <a:xfrm>
            <a:off x="721109" y="2875808"/>
            <a:ext cx="3084575" cy="2461819"/>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12" name="Content Placeholder 3">
            <a:extLst>
              <a:ext uri="{FF2B5EF4-FFF2-40B4-BE49-F238E27FC236}">
                <a16:creationId xmlns:a16="http://schemas.microsoft.com/office/drawing/2014/main" id="{46C2E938-D556-03DE-F8B9-A691AD78E627}"/>
              </a:ext>
            </a:extLst>
          </p:cNvPr>
          <p:cNvSpPr>
            <a:spLocks noGrp="1"/>
          </p:cNvSpPr>
          <p:nvPr>
            <p:ph sz="half" idx="15"/>
          </p:nvPr>
        </p:nvSpPr>
        <p:spPr>
          <a:xfrm>
            <a:off x="4002096" y="234125"/>
            <a:ext cx="3310317" cy="510763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4" name="Content Placeholder 3">
            <a:extLst>
              <a:ext uri="{FF2B5EF4-FFF2-40B4-BE49-F238E27FC236}">
                <a16:creationId xmlns:a16="http://schemas.microsoft.com/office/drawing/2014/main" id="{2F51CA28-BB6B-C04E-2E6A-6A039F45AED0}"/>
              </a:ext>
            </a:extLst>
          </p:cNvPr>
          <p:cNvSpPr>
            <a:spLocks noGrp="1"/>
          </p:cNvSpPr>
          <p:nvPr>
            <p:ph sz="half" idx="16"/>
          </p:nvPr>
        </p:nvSpPr>
        <p:spPr>
          <a:xfrm>
            <a:off x="7529903" y="234126"/>
            <a:ext cx="3084575" cy="2450081"/>
          </a:xfrm>
        </p:spPr>
        <p:txBody>
          <a:bodyPr/>
          <a:lstStyle/>
          <a:p>
            <a:pPr lvl="0"/>
            <a:r>
              <a:rPr lang="en-GB"/>
              <a:t>Click to edit Master text styles</a:t>
            </a:r>
          </a:p>
          <a:p>
            <a:pPr lvl="1"/>
            <a:r>
              <a:rPr lang="en-GB"/>
              <a:t>Second level</a:t>
            </a:r>
          </a:p>
          <a:p>
            <a:pPr lvl="2"/>
            <a:r>
              <a:rPr lang="en-GB"/>
              <a:t>Third level</a:t>
            </a:r>
            <a:endParaRPr lang="en-US"/>
          </a:p>
        </p:txBody>
      </p:sp>
      <p:sp>
        <p:nvSpPr>
          <p:cNvPr id="15" name="Content Placeholder 3">
            <a:extLst>
              <a:ext uri="{FF2B5EF4-FFF2-40B4-BE49-F238E27FC236}">
                <a16:creationId xmlns:a16="http://schemas.microsoft.com/office/drawing/2014/main" id="{F2EC8A22-D649-581C-F02A-7F91EAA52CD8}"/>
              </a:ext>
            </a:extLst>
          </p:cNvPr>
          <p:cNvSpPr>
            <a:spLocks noGrp="1"/>
          </p:cNvSpPr>
          <p:nvPr>
            <p:ph sz="half" idx="17"/>
          </p:nvPr>
        </p:nvSpPr>
        <p:spPr>
          <a:xfrm>
            <a:off x="7550981" y="2887546"/>
            <a:ext cx="3063497" cy="2450081"/>
          </a:xfrm>
        </p:spPr>
        <p:txBody>
          <a:bodyPr/>
          <a:lstStyle/>
          <a:p>
            <a:pPr lvl="0"/>
            <a:r>
              <a:rPr lang="en-GB"/>
              <a:t>Click to edit Master text styles</a:t>
            </a:r>
          </a:p>
          <a:p>
            <a:pPr lvl="1"/>
            <a:r>
              <a:rPr lang="en-GB"/>
              <a:t>Second level</a:t>
            </a:r>
          </a:p>
          <a:p>
            <a:pPr lvl="2"/>
            <a:r>
              <a:rPr lang="en-GB"/>
              <a:t>Third level</a:t>
            </a:r>
            <a:endParaRPr lang="en-US"/>
          </a:p>
        </p:txBody>
      </p:sp>
      <p:sp>
        <p:nvSpPr>
          <p:cNvPr id="6" name="文字版面配置區 18">
            <a:extLst>
              <a:ext uri="{FF2B5EF4-FFF2-40B4-BE49-F238E27FC236}">
                <a16:creationId xmlns:a16="http://schemas.microsoft.com/office/drawing/2014/main" id="{20FE5D07-31B7-8AEE-AA90-6CB5732D211D}"/>
              </a:ext>
            </a:extLst>
          </p:cNvPr>
          <p:cNvSpPr>
            <a:spLocks noGrp="1"/>
          </p:cNvSpPr>
          <p:nvPr>
            <p:ph type="body" sz="quarter" idx="38"/>
          </p:nvPr>
        </p:nvSpPr>
        <p:spPr>
          <a:xfrm>
            <a:off x="681038" y="5730241"/>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3" name="投影片編號版面配置區 2">
            <a:extLst>
              <a:ext uri="{FF2B5EF4-FFF2-40B4-BE49-F238E27FC236}">
                <a16:creationId xmlns:a16="http://schemas.microsoft.com/office/drawing/2014/main" id="{5652E8A1-CE0C-360C-03B4-8AD851BDDBE2}"/>
              </a:ext>
            </a:extLst>
          </p:cNvPr>
          <p:cNvSpPr>
            <a:spLocks noGrp="1"/>
          </p:cNvSpPr>
          <p:nvPr>
            <p:ph type="sldNum" sz="quarter" idx="10"/>
          </p:nvPr>
        </p:nvSpPr>
        <p:spPr/>
        <p:txBody>
          <a:bodyPr/>
          <a:lstStyle/>
          <a:p>
            <a:fld id="{D57F1E4F-1CFF-5643-939E-217C01CDF565}" type="slidenum">
              <a:rPr lang="en-US" smtClean="0"/>
              <a:pPr/>
              <a:t>‹#›</a:t>
            </a:fld>
            <a:endParaRPr lang="en-US"/>
          </a:p>
        </p:txBody>
      </p:sp>
      <p:sp>
        <p:nvSpPr>
          <p:cNvPr id="4" name="日期版面配置區 3">
            <a:extLst>
              <a:ext uri="{FF2B5EF4-FFF2-40B4-BE49-F238E27FC236}">
                <a16:creationId xmlns:a16="http://schemas.microsoft.com/office/drawing/2014/main" id="{22FEB4A2-F442-8536-6F5E-24E92ECB6D80}"/>
              </a:ext>
            </a:extLst>
          </p:cNvPr>
          <p:cNvSpPr>
            <a:spLocks noGrp="1"/>
          </p:cNvSpPr>
          <p:nvPr>
            <p:ph type="dt" sz="half" idx="11"/>
          </p:nvPr>
        </p:nvSpPr>
        <p:spPr/>
        <p:txBody>
          <a:bodyPr/>
          <a:lstStyle/>
          <a:p>
            <a:fld id="{82366278-3313-8549-87DE-ECC5920BEA47}" type="datetime1">
              <a:rPr lang="en-HK" smtClean="0"/>
              <a:t>22/11/2024</a:t>
            </a:fld>
            <a:endParaRPr lang="en-US"/>
          </a:p>
        </p:txBody>
      </p:sp>
      <p:sp>
        <p:nvSpPr>
          <p:cNvPr id="5" name="頁尾版面配置區 4">
            <a:extLst>
              <a:ext uri="{FF2B5EF4-FFF2-40B4-BE49-F238E27FC236}">
                <a16:creationId xmlns:a16="http://schemas.microsoft.com/office/drawing/2014/main" id="{3C690226-F5BD-73BE-8B36-87D18C0D32DE}"/>
              </a:ext>
            </a:extLst>
          </p:cNvPr>
          <p:cNvSpPr>
            <a:spLocks noGrp="1"/>
          </p:cNvSpPr>
          <p:nvPr>
            <p:ph type="ftr" sz="quarter" idx="12"/>
          </p:nvPr>
        </p:nvSpPr>
        <p:spPr/>
        <p:txBody>
          <a:bodyPr/>
          <a:lstStyle/>
          <a:p>
            <a:r>
              <a:rPr lang="en-US"/>
              <a:t>Edit footer and page number options in “Header &amp; Footer”</a:t>
            </a:r>
          </a:p>
        </p:txBody>
      </p:sp>
    </p:spTree>
    <p:extLst>
      <p:ext uri="{BB962C8B-B14F-4D97-AF65-F5344CB8AC3E}">
        <p14:creationId xmlns:p14="http://schemas.microsoft.com/office/powerpoint/2010/main" val="372402956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Hidden title-6 boxes">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7253E9A-062A-3491-B7A0-55F1E7564D86}"/>
              </a:ext>
            </a:extLst>
          </p:cNvPr>
          <p:cNvSpPr>
            <a:spLocks noGrp="1"/>
          </p:cNvSpPr>
          <p:nvPr>
            <p:ph type="title" hasCustomPrompt="1"/>
          </p:nvPr>
        </p:nvSpPr>
        <p:spPr>
          <a:xfrm>
            <a:off x="680321" y="-1109438"/>
            <a:ext cx="10435232" cy="1080938"/>
          </a:xfrm>
        </p:spPr>
        <p:txBody>
          <a:bodyPr/>
          <a:lstStyle>
            <a:lvl1pPr>
              <a:defRPr>
                <a:solidFill>
                  <a:srgbClr val="FFFFFF"/>
                </a:solidFill>
              </a:defRPr>
            </a:lvl1pPr>
          </a:lstStyle>
          <a:p>
            <a:r>
              <a:rPr lang="en-GB"/>
              <a:t>Click to edit Master hidden title style</a:t>
            </a:r>
            <a:endParaRPr lang="en-US"/>
          </a:p>
        </p:txBody>
      </p:sp>
      <p:sp>
        <p:nvSpPr>
          <p:cNvPr id="6" name="Content Placeholder 2">
            <a:extLst>
              <a:ext uri="{FF2B5EF4-FFF2-40B4-BE49-F238E27FC236}">
                <a16:creationId xmlns:a16="http://schemas.microsoft.com/office/drawing/2014/main" id="{F8847287-663F-442F-CC01-422F33446FA7}"/>
              </a:ext>
            </a:extLst>
          </p:cNvPr>
          <p:cNvSpPr>
            <a:spLocks noGrp="1"/>
          </p:cNvSpPr>
          <p:nvPr>
            <p:ph sz="half" idx="1"/>
          </p:nvPr>
        </p:nvSpPr>
        <p:spPr>
          <a:xfrm>
            <a:off x="668679" y="234125"/>
            <a:ext cx="3084575" cy="2317346"/>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13" name="Content Placeholder 2">
            <a:extLst>
              <a:ext uri="{FF2B5EF4-FFF2-40B4-BE49-F238E27FC236}">
                <a16:creationId xmlns:a16="http://schemas.microsoft.com/office/drawing/2014/main" id="{496EC0A3-A2B3-BB96-0D5C-25198B1DA56D}"/>
              </a:ext>
            </a:extLst>
          </p:cNvPr>
          <p:cNvSpPr>
            <a:spLocks noGrp="1"/>
          </p:cNvSpPr>
          <p:nvPr>
            <p:ph sz="half" idx="14"/>
          </p:nvPr>
        </p:nvSpPr>
        <p:spPr>
          <a:xfrm>
            <a:off x="668679" y="2868717"/>
            <a:ext cx="3072933" cy="2317346"/>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7" name="Content Placeholder 3">
            <a:extLst>
              <a:ext uri="{FF2B5EF4-FFF2-40B4-BE49-F238E27FC236}">
                <a16:creationId xmlns:a16="http://schemas.microsoft.com/office/drawing/2014/main" id="{3BC0E47F-3B9E-884E-2C83-164EA18B5B7F}"/>
              </a:ext>
            </a:extLst>
          </p:cNvPr>
          <p:cNvSpPr>
            <a:spLocks noGrp="1"/>
          </p:cNvSpPr>
          <p:nvPr>
            <p:ph sz="half" idx="2"/>
          </p:nvPr>
        </p:nvSpPr>
        <p:spPr>
          <a:xfrm>
            <a:off x="4018643" y="234125"/>
            <a:ext cx="3084575" cy="2317346"/>
          </a:xfrm>
        </p:spPr>
        <p:txBody>
          <a:bodyPr/>
          <a:lstStyle/>
          <a:p>
            <a:pPr lvl="0"/>
            <a:r>
              <a:rPr lang="en-GB"/>
              <a:t>Click to edit Master text styles</a:t>
            </a:r>
          </a:p>
          <a:p>
            <a:pPr lvl="1"/>
            <a:r>
              <a:rPr lang="en-GB"/>
              <a:t>Second level</a:t>
            </a:r>
          </a:p>
          <a:p>
            <a:pPr lvl="2"/>
            <a:r>
              <a:rPr lang="en-GB"/>
              <a:t>Third level</a:t>
            </a:r>
            <a:endParaRPr lang="en-US"/>
          </a:p>
        </p:txBody>
      </p:sp>
      <p:sp>
        <p:nvSpPr>
          <p:cNvPr id="16" name="Content Placeholder 3">
            <a:extLst>
              <a:ext uri="{FF2B5EF4-FFF2-40B4-BE49-F238E27FC236}">
                <a16:creationId xmlns:a16="http://schemas.microsoft.com/office/drawing/2014/main" id="{81062374-AB51-04C7-C6A2-C84843E54538}"/>
              </a:ext>
            </a:extLst>
          </p:cNvPr>
          <p:cNvSpPr>
            <a:spLocks noGrp="1"/>
          </p:cNvSpPr>
          <p:nvPr>
            <p:ph sz="half" idx="16"/>
          </p:nvPr>
        </p:nvSpPr>
        <p:spPr>
          <a:xfrm>
            <a:off x="4018643" y="2868717"/>
            <a:ext cx="3084575" cy="2317346"/>
          </a:xfrm>
        </p:spPr>
        <p:txBody>
          <a:bodyPr/>
          <a:lstStyle/>
          <a:p>
            <a:pPr lvl="0"/>
            <a:r>
              <a:rPr lang="en-GB"/>
              <a:t>Click to edit Master text styles</a:t>
            </a:r>
          </a:p>
          <a:p>
            <a:pPr lvl="1"/>
            <a:r>
              <a:rPr lang="en-GB"/>
              <a:t>Second level</a:t>
            </a:r>
          </a:p>
          <a:p>
            <a:pPr lvl="2"/>
            <a:r>
              <a:rPr lang="en-GB"/>
              <a:t>Third level</a:t>
            </a:r>
            <a:endParaRPr lang="en-US"/>
          </a:p>
        </p:txBody>
      </p:sp>
      <p:sp>
        <p:nvSpPr>
          <p:cNvPr id="8" name="Content Placeholder 3">
            <a:extLst>
              <a:ext uri="{FF2B5EF4-FFF2-40B4-BE49-F238E27FC236}">
                <a16:creationId xmlns:a16="http://schemas.microsoft.com/office/drawing/2014/main" id="{6F6347D0-7A77-BC3F-36EE-04AA981CB0ED}"/>
              </a:ext>
            </a:extLst>
          </p:cNvPr>
          <p:cNvSpPr>
            <a:spLocks noGrp="1"/>
          </p:cNvSpPr>
          <p:nvPr>
            <p:ph sz="half" idx="15"/>
          </p:nvPr>
        </p:nvSpPr>
        <p:spPr>
          <a:xfrm>
            <a:off x="7368607" y="234125"/>
            <a:ext cx="3084575" cy="2317346"/>
          </a:xfrm>
        </p:spPr>
        <p:txBody>
          <a:bodyPr/>
          <a:lstStyle/>
          <a:p>
            <a:pPr lvl="0"/>
            <a:r>
              <a:rPr lang="en-GB"/>
              <a:t>Click to edit Master text styles</a:t>
            </a:r>
          </a:p>
          <a:p>
            <a:pPr lvl="1"/>
            <a:r>
              <a:rPr lang="en-GB"/>
              <a:t>Second level</a:t>
            </a:r>
          </a:p>
          <a:p>
            <a:pPr lvl="2"/>
            <a:r>
              <a:rPr lang="en-GB"/>
              <a:t>Third level</a:t>
            </a:r>
            <a:endParaRPr lang="en-US"/>
          </a:p>
        </p:txBody>
      </p:sp>
      <p:sp>
        <p:nvSpPr>
          <p:cNvPr id="17" name="Content Placeholder 3">
            <a:extLst>
              <a:ext uri="{FF2B5EF4-FFF2-40B4-BE49-F238E27FC236}">
                <a16:creationId xmlns:a16="http://schemas.microsoft.com/office/drawing/2014/main" id="{1A6B7AF0-7D60-1D9B-E227-46CF7D2A9619}"/>
              </a:ext>
            </a:extLst>
          </p:cNvPr>
          <p:cNvSpPr>
            <a:spLocks noGrp="1"/>
          </p:cNvSpPr>
          <p:nvPr>
            <p:ph sz="half" idx="17"/>
          </p:nvPr>
        </p:nvSpPr>
        <p:spPr>
          <a:xfrm>
            <a:off x="7368606" y="2868717"/>
            <a:ext cx="3084575" cy="2317346"/>
          </a:xfrm>
        </p:spPr>
        <p:txBody>
          <a:bodyPr/>
          <a:lstStyle/>
          <a:p>
            <a:pPr lvl="0"/>
            <a:r>
              <a:rPr lang="en-GB"/>
              <a:t>Click to edit Master text styles</a:t>
            </a:r>
          </a:p>
          <a:p>
            <a:pPr lvl="1"/>
            <a:r>
              <a:rPr lang="en-GB"/>
              <a:t>Second level</a:t>
            </a:r>
          </a:p>
          <a:p>
            <a:pPr lvl="2"/>
            <a:r>
              <a:rPr lang="en-GB"/>
              <a:t>Third level</a:t>
            </a:r>
            <a:endParaRPr lang="en-US"/>
          </a:p>
        </p:txBody>
      </p:sp>
      <p:sp>
        <p:nvSpPr>
          <p:cNvPr id="2" name="文字版面配置區 18">
            <a:extLst>
              <a:ext uri="{FF2B5EF4-FFF2-40B4-BE49-F238E27FC236}">
                <a16:creationId xmlns:a16="http://schemas.microsoft.com/office/drawing/2014/main" id="{EBA322FA-C5C4-F7FA-78C8-190890B3586C}"/>
              </a:ext>
            </a:extLst>
          </p:cNvPr>
          <p:cNvSpPr>
            <a:spLocks noGrp="1"/>
          </p:cNvSpPr>
          <p:nvPr>
            <p:ph type="body" sz="quarter" idx="38"/>
          </p:nvPr>
        </p:nvSpPr>
        <p:spPr>
          <a:xfrm>
            <a:off x="681038" y="5730241"/>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3" name="投影片編號版面配置區 2">
            <a:extLst>
              <a:ext uri="{FF2B5EF4-FFF2-40B4-BE49-F238E27FC236}">
                <a16:creationId xmlns:a16="http://schemas.microsoft.com/office/drawing/2014/main" id="{5652E8A1-CE0C-360C-03B4-8AD851BDDBE2}"/>
              </a:ext>
            </a:extLst>
          </p:cNvPr>
          <p:cNvSpPr>
            <a:spLocks noGrp="1"/>
          </p:cNvSpPr>
          <p:nvPr>
            <p:ph type="sldNum" sz="quarter" idx="10"/>
          </p:nvPr>
        </p:nvSpPr>
        <p:spPr/>
        <p:txBody>
          <a:bodyPr/>
          <a:lstStyle/>
          <a:p>
            <a:fld id="{D57F1E4F-1CFF-5643-939E-217C01CDF565}" type="slidenum">
              <a:rPr lang="en-US" smtClean="0"/>
              <a:pPr/>
              <a:t>‹#›</a:t>
            </a:fld>
            <a:endParaRPr lang="en-US"/>
          </a:p>
        </p:txBody>
      </p:sp>
      <p:sp>
        <p:nvSpPr>
          <p:cNvPr id="4" name="日期版面配置區 3">
            <a:extLst>
              <a:ext uri="{FF2B5EF4-FFF2-40B4-BE49-F238E27FC236}">
                <a16:creationId xmlns:a16="http://schemas.microsoft.com/office/drawing/2014/main" id="{22FEB4A2-F442-8536-6F5E-24E92ECB6D80}"/>
              </a:ext>
            </a:extLst>
          </p:cNvPr>
          <p:cNvSpPr>
            <a:spLocks noGrp="1"/>
          </p:cNvSpPr>
          <p:nvPr>
            <p:ph type="dt" sz="half" idx="11"/>
          </p:nvPr>
        </p:nvSpPr>
        <p:spPr/>
        <p:txBody>
          <a:bodyPr/>
          <a:lstStyle/>
          <a:p>
            <a:fld id="{82366278-3313-8549-87DE-ECC5920BEA47}" type="datetime1">
              <a:rPr lang="en-HK" smtClean="0"/>
              <a:t>22/11/2024</a:t>
            </a:fld>
            <a:endParaRPr lang="en-US"/>
          </a:p>
        </p:txBody>
      </p:sp>
      <p:sp>
        <p:nvSpPr>
          <p:cNvPr id="5" name="頁尾版面配置區 4">
            <a:extLst>
              <a:ext uri="{FF2B5EF4-FFF2-40B4-BE49-F238E27FC236}">
                <a16:creationId xmlns:a16="http://schemas.microsoft.com/office/drawing/2014/main" id="{3C690226-F5BD-73BE-8B36-87D18C0D32DE}"/>
              </a:ext>
            </a:extLst>
          </p:cNvPr>
          <p:cNvSpPr>
            <a:spLocks noGrp="1"/>
          </p:cNvSpPr>
          <p:nvPr>
            <p:ph type="ftr" sz="quarter" idx="12"/>
          </p:nvPr>
        </p:nvSpPr>
        <p:spPr/>
        <p:txBody>
          <a:bodyPr/>
          <a:lstStyle/>
          <a:p>
            <a:r>
              <a:rPr lang="en-US"/>
              <a:t>Edit footer and page number options in “Header &amp; Footer”</a:t>
            </a:r>
          </a:p>
        </p:txBody>
      </p:sp>
    </p:spTree>
    <p:extLst>
      <p:ext uri="{BB962C8B-B14F-4D97-AF65-F5344CB8AC3E}">
        <p14:creationId xmlns:p14="http://schemas.microsoft.com/office/powerpoint/2010/main" val="4061002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boxes layout 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4B28411-DE7C-4CD5-97F0-E8D02D7D059B}"/>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zh-CN" altLang="en-US"/>
              <a:t>单击此处编辑母版标题样式</a:t>
            </a:r>
            <a:endParaRPr lang="en-US"/>
          </a:p>
        </p:txBody>
      </p:sp>
      <p:sp>
        <p:nvSpPr>
          <p:cNvPr id="2" name="Content Placeholder 2">
            <a:extLst>
              <a:ext uri="{FF2B5EF4-FFF2-40B4-BE49-F238E27FC236}">
                <a16:creationId xmlns:a16="http://schemas.microsoft.com/office/drawing/2014/main" id="{9EE18F17-A362-49E0-BBAA-366143217412}"/>
              </a:ext>
            </a:extLst>
          </p:cNvPr>
          <p:cNvSpPr>
            <a:spLocks noGrp="1"/>
          </p:cNvSpPr>
          <p:nvPr>
            <p:ph sz="half" idx="1"/>
          </p:nvPr>
        </p:nvSpPr>
        <p:spPr>
          <a:xfrm>
            <a:off x="680320" y="1767841"/>
            <a:ext cx="10434636" cy="1661159"/>
          </a:xfrm>
        </p:spPr>
        <p:txBody>
          <a:bodyPr/>
          <a:lstStyle>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p:txBody>
      </p:sp>
      <p:sp>
        <p:nvSpPr>
          <p:cNvPr id="3" name="Content Placeholder 3">
            <a:extLst>
              <a:ext uri="{FF2B5EF4-FFF2-40B4-BE49-F238E27FC236}">
                <a16:creationId xmlns:a16="http://schemas.microsoft.com/office/drawing/2014/main" id="{5A7AEB47-527F-CABE-62E2-F80DBAD97853}"/>
              </a:ext>
            </a:extLst>
          </p:cNvPr>
          <p:cNvSpPr>
            <a:spLocks noGrp="1"/>
          </p:cNvSpPr>
          <p:nvPr>
            <p:ph sz="half" idx="2"/>
          </p:nvPr>
        </p:nvSpPr>
        <p:spPr>
          <a:xfrm>
            <a:off x="680320" y="3572727"/>
            <a:ext cx="4820828" cy="1403060"/>
          </a:xfrm>
        </p:spPr>
        <p:txBody>
          <a:bodyPr/>
          <a:lstStyle/>
          <a:p>
            <a:pPr lvl="0"/>
            <a:r>
              <a:rPr lang="zh-CN" altLang="en-US"/>
              <a:t>单击此处编辑母版文本样式</a:t>
            </a:r>
          </a:p>
          <a:p>
            <a:pPr lvl="1"/>
            <a:r>
              <a:rPr lang="zh-CN" altLang="en-US"/>
              <a:t>二级</a:t>
            </a:r>
          </a:p>
          <a:p>
            <a:pPr lvl="2"/>
            <a:r>
              <a:rPr lang="zh-CN" altLang="en-US"/>
              <a:t>三级</a:t>
            </a:r>
          </a:p>
        </p:txBody>
      </p:sp>
      <p:sp>
        <p:nvSpPr>
          <p:cNvPr id="6" name="內容版面配置區 5">
            <a:extLst>
              <a:ext uri="{FF2B5EF4-FFF2-40B4-BE49-F238E27FC236}">
                <a16:creationId xmlns:a16="http://schemas.microsoft.com/office/drawing/2014/main" id="{207EE8FF-68B0-E21F-CD4A-A1942D30DFFF}"/>
              </a:ext>
            </a:extLst>
          </p:cNvPr>
          <p:cNvSpPr>
            <a:spLocks noGrp="1"/>
          </p:cNvSpPr>
          <p:nvPr>
            <p:ph sz="quarter" idx="14"/>
          </p:nvPr>
        </p:nvSpPr>
        <p:spPr>
          <a:xfrm>
            <a:off x="5692877" y="3514263"/>
            <a:ext cx="5422798" cy="146152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p:txBody>
      </p:sp>
      <p:sp>
        <p:nvSpPr>
          <p:cNvPr id="10" name="文字版面配置區 18">
            <a:extLst>
              <a:ext uri="{FF2B5EF4-FFF2-40B4-BE49-F238E27FC236}">
                <a16:creationId xmlns:a16="http://schemas.microsoft.com/office/drawing/2014/main" id="{47D376A4-2CBB-2E97-154D-1EB2D5F0DBAC}"/>
              </a:ext>
            </a:extLst>
          </p:cNvPr>
          <p:cNvSpPr>
            <a:spLocks noGrp="1"/>
          </p:cNvSpPr>
          <p:nvPr>
            <p:ph type="body" sz="quarter" idx="13"/>
          </p:nvPr>
        </p:nvSpPr>
        <p:spPr>
          <a:xfrm>
            <a:off x="681038" y="5058721"/>
            <a:ext cx="10434515" cy="487997"/>
          </a:xfrm>
        </p:spPr>
        <p:txBody>
          <a:bodyPr/>
          <a:lstStyle>
            <a:lvl1pPr marL="0" indent="0">
              <a:buNone/>
              <a:defRPr/>
            </a:lvl1pPr>
          </a:lstStyle>
          <a:p>
            <a:pPr lvl="0"/>
            <a:r>
              <a:rPr kumimoji="1" lang="zh-CN" altLang="en-US"/>
              <a:t>单击此处编辑母版文本样式</a:t>
            </a:r>
          </a:p>
        </p:txBody>
      </p:sp>
      <p:sp>
        <p:nvSpPr>
          <p:cNvPr id="7" name="Date Placeholder 6">
            <a:extLst>
              <a:ext uri="{FF2B5EF4-FFF2-40B4-BE49-F238E27FC236}">
                <a16:creationId xmlns:a16="http://schemas.microsoft.com/office/drawing/2014/main" id="{91285FBE-C3AF-0988-B906-E1248318BA33}"/>
              </a:ext>
            </a:extLst>
          </p:cNvPr>
          <p:cNvSpPr>
            <a:spLocks noGrp="1"/>
          </p:cNvSpPr>
          <p:nvPr>
            <p:ph type="dt" sz="half" idx="15"/>
          </p:nvPr>
        </p:nvSpPr>
        <p:spPr/>
        <p:txBody>
          <a:bodyPr/>
          <a:lstStyle/>
          <a:p>
            <a:fld id="{82366278-3313-8549-87DE-ECC5920BEA47}" type="datetime1">
              <a:rPr lang="en-HK" smtClean="0"/>
              <a:pPr/>
              <a:t>22/11/2024</a:t>
            </a:fld>
            <a:endParaRPr lang="en-US"/>
          </a:p>
        </p:txBody>
      </p:sp>
      <p:sp>
        <p:nvSpPr>
          <p:cNvPr id="8" name="Footer Placeholder 7">
            <a:extLst>
              <a:ext uri="{FF2B5EF4-FFF2-40B4-BE49-F238E27FC236}">
                <a16:creationId xmlns:a16="http://schemas.microsoft.com/office/drawing/2014/main" id="{8CEB50C9-6375-F2BE-F1EC-F27CD3AD1369}"/>
              </a:ext>
            </a:extLst>
          </p:cNvPr>
          <p:cNvSpPr>
            <a:spLocks noGrp="1"/>
          </p:cNvSpPr>
          <p:nvPr>
            <p:ph type="ftr" sz="quarter" idx="16"/>
          </p:nvPr>
        </p:nvSpPr>
        <p:spPr/>
        <p:txBody>
          <a:bodyPr/>
          <a:lstStyle/>
          <a:p>
            <a:r>
              <a:rPr lang="en-US"/>
              <a:t>Edit footer and page number options in “Header &amp; Footer”</a:t>
            </a:r>
          </a:p>
        </p:txBody>
      </p:sp>
      <p:sp>
        <p:nvSpPr>
          <p:cNvPr id="9" name="Slide Number Placeholder 8">
            <a:extLst>
              <a:ext uri="{FF2B5EF4-FFF2-40B4-BE49-F238E27FC236}">
                <a16:creationId xmlns:a16="http://schemas.microsoft.com/office/drawing/2014/main" id="{5430BA38-B353-7680-86A7-79075F44CE6E}"/>
              </a:ext>
            </a:extLst>
          </p:cNvPr>
          <p:cNvSpPr>
            <a:spLocks noGrp="1"/>
          </p:cNvSpPr>
          <p:nvPr>
            <p:ph type="sldNum" sz="quarter" idx="17"/>
          </p:nvPr>
        </p:nvSpPr>
        <p:spPr/>
        <p:txBody>
          <a:bodyPr/>
          <a:lstStyle/>
          <a:p>
            <a:fld id="{D57F1E4F-1CFF-5643-939E-217C01CDF565}" type="slidenum">
              <a:rPr lang="en-US" smtClean="0"/>
              <a:pPr/>
              <a:t>‹#›</a:t>
            </a:fld>
            <a:endParaRPr lang="en-US"/>
          </a:p>
        </p:txBody>
      </p:sp>
      <p:sp>
        <p:nvSpPr>
          <p:cNvPr id="5" name="文字版面配置區 16">
            <a:extLst>
              <a:ext uri="{FF2B5EF4-FFF2-40B4-BE49-F238E27FC236}">
                <a16:creationId xmlns:a16="http://schemas.microsoft.com/office/drawing/2014/main" id="{C0CBF075-89B1-3455-44CA-8C5556885732}"/>
              </a:ext>
            </a:extLst>
          </p:cNvPr>
          <p:cNvSpPr>
            <a:spLocks noGrp="1"/>
          </p:cNvSpPr>
          <p:nvPr>
            <p:ph type="body" sz="quarter" idx="25" hasCustomPrompt="1"/>
          </p:nvPr>
        </p:nvSpPr>
        <p:spPr>
          <a:xfrm>
            <a:off x="400050" y="6126017"/>
            <a:ext cx="11591709" cy="677053"/>
          </a:xfrm>
        </p:spPr>
        <p:txBody>
          <a:bodyPr/>
          <a:lstStyle>
            <a:lvl1pPr marL="0" indent="0">
              <a:buNone/>
              <a:defRPr>
                <a:solidFill>
                  <a:schemeClr val="bg1"/>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332949302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Hidden title-6 content and captions">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72D72E6E-AA2A-B212-DAFC-B97A2C123E6B}"/>
              </a:ext>
            </a:extLst>
          </p:cNvPr>
          <p:cNvSpPr>
            <a:spLocks noGrp="1"/>
          </p:cNvSpPr>
          <p:nvPr>
            <p:ph type="title" hasCustomPrompt="1"/>
          </p:nvPr>
        </p:nvSpPr>
        <p:spPr>
          <a:xfrm>
            <a:off x="680321" y="-1109438"/>
            <a:ext cx="10435232" cy="1080938"/>
          </a:xfrm>
        </p:spPr>
        <p:txBody>
          <a:bodyPr/>
          <a:lstStyle>
            <a:lvl1pPr>
              <a:defRPr>
                <a:solidFill>
                  <a:srgbClr val="FFFFFF"/>
                </a:solidFill>
              </a:defRPr>
            </a:lvl1pPr>
          </a:lstStyle>
          <a:p>
            <a:r>
              <a:rPr lang="en-GB"/>
              <a:t>Click to edit Master hidden title style</a:t>
            </a:r>
            <a:endParaRPr lang="en-US"/>
          </a:p>
        </p:txBody>
      </p:sp>
      <p:sp>
        <p:nvSpPr>
          <p:cNvPr id="4" name="Content Placeholder 2">
            <a:extLst>
              <a:ext uri="{FF2B5EF4-FFF2-40B4-BE49-F238E27FC236}">
                <a16:creationId xmlns:a16="http://schemas.microsoft.com/office/drawing/2014/main" id="{458C6FA2-A030-FD6F-B38B-CC660E7B03B0}"/>
              </a:ext>
            </a:extLst>
          </p:cNvPr>
          <p:cNvSpPr>
            <a:spLocks noGrp="1"/>
          </p:cNvSpPr>
          <p:nvPr>
            <p:ph sz="half" idx="1"/>
          </p:nvPr>
        </p:nvSpPr>
        <p:spPr>
          <a:xfrm>
            <a:off x="680321" y="226266"/>
            <a:ext cx="3084575" cy="1645022"/>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10" name="Content Placeholder 2">
            <a:extLst>
              <a:ext uri="{FF2B5EF4-FFF2-40B4-BE49-F238E27FC236}">
                <a16:creationId xmlns:a16="http://schemas.microsoft.com/office/drawing/2014/main" id="{AB60C304-AC8C-F6D9-52CB-8D60B6EBD4B2}"/>
              </a:ext>
            </a:extLst>
          </p:cNvPr>
          <p:cNvSpPr>
            <a:spLocks noGrp="1"/>
          </p:cNvSpPr>
          <p:nvPr>
            <p:ph sz="half" idx="14"/>
          </p:nvPr>
        </p:nvSpPr>
        <p:spPr>
          <a:xfrm>
            <a:off x="680321" y="2003660"/>
            <a:ext cx="3086174" cy="560308"/>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5" name="Content Placeholder 3">
            <a:extLst>
              <a:ext uri="{FF2B5EF4-FFF2-40B4-BE49-F238E27FC236}">
                <a16:creationId xmlns:a16="http://schemas.microsoft.com/office/drawing/2014/main" id="{5BEDCE94-CEE2-036E-12B0-64BD58BC716C}"/>
              </a:ext>
            </a:extLst>
          </p:cNvPr>
          <p:cNvSpPr>
            <a:spLocks noGrp="1"/>
          </p:cNvSpPr>
          <p:nvPr>
            <p:ph sz="half" idx="2"/>
          </p:nvPr>
        </p:nvSpPr>
        <p:spPr>
          <a:xfrm>
            <a:off x="4010329" y="231618"/>
            <a:ext cx="3084575" cy="1645022"/>
          </a:xfrm>
        </p:spPr>
        <p:txBody>
          <a:bodyPr/>
          <a:lstStyle/>
          <a:p>
            <a:pPr lvl="0"/>
            <a:r>
              <a:rPr lang="en-GB"/>
              <a:t>Click to edit Master text styles</a:t>
            </a:r>
          </a:p>
          <a:p>
            <a:pPr lvl="1"/>
            <a:r>
              <a:rPr lang="en-GB"/>
              <a:t>Second level</a:t>
            </a:r>
          </a:p>
          <a:p>
            <a:pPr lvl="2"/>
            <a:r>
              <a:rPr lang="en-GB"/>
              <a:t>Third level</a:t>
            </a:r>
            <a:endParaRPr lang="en-US"/>
          </a:p>
        </p:txBody>
      </p:sp>
      <p:sp>
        <p:nvSpPr>
          <p:cNvPr id="6" name="Content Placeholder 3">
            <a:extLst>
              <a:ext uri="{FF2B5EF4-FFF2-40B4-BE49-F238E27FC236}">
                <a16:creationId xmlns:a16="http://schemas.microsoft.com/office/drawing/2014/main" id="{A2BE3443-6B19-A97F-96A5-5AE55FB9F4B8}"/>
              </a:ext>
            </a:extLst>
          </p:cNvPr>
          <p:cNvSpPr>
            <a:spLocks noGrp="1"/>
          </p:cNvSpPr>
          <p:nvPr>
            <p:ph sz="half" idx="13"/>
          </p:nvPr>
        </p:nvSpPr>
        <p:spPr>
          <a:xfrm>
            <a:off x="3994022" y="2005603"/>
            <a:ext cx="3112107" cy="560307"/>
          </a:xfrm>
        </p:spPr>
        <p:txBody>
          <a:bodyPr/>
          <a:lstStyle/>
          <a:p>
            <a:pPr lvl="0"/>
            <a:r>
              <a:rPr lang="en-GB"/>
              <a:t>Click to edit Master text styles</a:t>
            </a:r>
          </a:p>
          <a:p>
            <a:pPr lvl="1"/>
            <a:r>
              <a:rPr lang="en-GB"/>
              <a:t>Second level</a:t>
            </a:r>
          </a:p>
          <a:p>
            <a:pPr lvl="2"/>
            <a:r>
              <a:rPr lang="en-GB"/>
              <a:t>Third level</a:t>
            </a:r>
            <a:endParaRPr lang="en-US"/>
          </a:p>
        </p:txBody>
      </p:sp>
      <p:sp>
        <p:nvSpPr>
          <p:cNvPr id="14" name="Content Placeholder 3">
            <a:extLst>
              <a:ext uri="{FF2B5EF4-FFF2-40B4-BE49-F238E27FC236}">
                <a16:creationId xmlns:a16="http://schemas.microsoft.com/office/drawing/2014/main" id="{40D8A7CE-50F1-196F-16CC-282C4D7BFA0A}"/>
              </a:ext>
            </a:extLst>
          </p:cNvPr>
          <p:cNvSpPr>
            <a:spLocks noGrp="1"/>
          </p:cNvSpPr>
          <p:nvPr>
            <p:ph sz="half" idx="15"/>
          </p:nvPr>
        </p:nvSpPr>
        <p:spPr>
          <a:xfrm>
            <a:off x="7355366" y="220201"/>
            <a:ext cx="3084575" cy="1656439"/>
          </a:xfrm>
        </p:spPr>
        <p:txBody>
          <a:bodyPr/>
          <a:lstStyle/>
          <a:p>
            <a:pPr lvl="0"/>
            <a:r>
              <a:rPr lang="en-GB"/>
              <a:t>Click to edit Master text styles</a:t>
            </a:r>
          </a:p>
          <a:p>
            <a:pPr lvl="1"/>
            <a:r>
              <a:rPr lang="en-GB"/>
              <a:t>Second level</a:t>
            </a:r>
          </a:p>
          <a:p>
            <a:pPr lvl="2"/>
            <a:r>
              <a:rPr lang="en-GB"/>
              <a:t>Third level</a:t>
            </a:r>
            <a:endParaRPr lang="en-US"/>
          </a:p>
        </p:txBody>
      </p:sp>
      <p:sp>
        <p:nvSpPr>
          <p:cNvPr id="15" name="Content Placeholder 3">
            <a:extLst>
              <a:ext uri="{FF2B5EF4-FFF2-40B4-BE49-F238E27FC236}">
                <a16:creationId xmlns:a16="http://schemas.microsoft.com/office/drawing/2014/main" id="{DF126109-48E4-FA00-3E78-97F1A1BA53C5}"/>
              </a:ext>
            </a:extLst>
          </p:cNvPr>
          <p:cNvSpPr>
            <a:spLocks noGrp="1"/>
          </p:cNvSpPr>
          <p:nvPr>
            <p:ph sz="half" idx="16"/>
          </p:nvPr>
        </p:nvSpPr>
        <p:spPr>
          <a:xfrm>
            <a:off x="7368606" y="2003659"/>
            <a:ext cx="3084575" cy="560309"/>
          </a:xfrm>
        </p:spPr>
        <p:txBody>
          <a:bodyPr/>
          <a:lstStyle/>
          <a:p>
            <a:pPr lvl="0"/>
            <a:r>
              <a:rPr lang="en-GB"/>
              <a:t>Click to edit Master text styles</a:t>
            </a:r>
          </a:p>
          <a:p>
            <a:pPr lvl="1"/>
            <a:r>
              <a:rPr lang="en-GB"/>
              <a:t>Second level</a:t>
            </a:r>
          </a:p>
          <a:p>
            <a:pPr lvl="2"/>
            <a:r>
              <a:rPr lang="en-GB"/>
              <a:t>Third level</a:t>
            </a:r>
            <a:endParaRPr lang="en-US"/>
          </a:p>
        </p:txBody>
      </p:sp>
      <p:sp>
        <p:nvSpPr>
          <p:cNvPr id="2" name="Content Placeholder 2">
            <a:extLst>
              <a:ext uri="{FF2B5EF4-FFF2-40B4-BE49-F238E27FC236}">
                <a16:creationId xmlns:a16="http://schemas.microsoft.com/office/drawing/2014/main" id="{4BDBB94F-3BCF-E9EF-3F19-0C0B16A7CF87}"/>
              </a:ext>
            </a:extLst>
          </p:cNvPr>
          <p:cNvSpPr>
            <a:spLocks noGrp="1"/>
          </p:cNvSpPr>
          <p:nvPr>
            <p:ph sz="half" idx="18"/>
          </p:nvPr>
        </p:nvSpPr>
        <p:spPr>
          <a:xfrm>
            <a:off x="680321" y="2893235"/>
            <a:ext cx="3061291" cy="1636790"/>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8" name="Content Placeholder 2">
            <a:extLst>
              <a:ext uri="{FF2B5EF4-FFF2-40B4-BE49-F238E27FC236}">
                <a16:creationId xmlns:a16="http://schemas.microsoft.com/office/drawing/2014/main" id="{1960D728-1280-7291-2C2E-A7D78E831C75}"/>
              </a:ext>
            </a:extLst>
          </p:cNvPr>
          <p:cNvSpPr>
            <a:spLocks noGrp="1"/>
          </p:cNvSpPr>
          <p:nvPr>
            <p:ph sz="half" idx="21"/>
          </p:nvPr>
        </p:nvSpPr>
        <p:spPr>
          <a:xfrm>
            <a:off x="655958" y="4659455"/>
            <a:ext cx="3072933" cy="560308"/>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3" name="Content Placeholder 3">
            <a:extLst>
              <a:ext uri="{FF2B5EF4-FFF2-40B4-BE49-F238E27FC236}">
                <a16:creationId xmlns:a16="http://schemas.microsoft.com/office/drawing/2014/main" id="{C6E732E0-C92E-97F5-6720-DDE1ECBF99B8}"/>
              </a:ext>
            </a:extLst>
          </p:cNvPr>
          <p:cNvSpPr>
            <a:spLocks noGrp="1"/>
          </p:cNvSpPr>
          <p:nvPr>
            <p:ph sz="half" idx="19"/>
          </p:nvPr>
        </p:nvSpPr>
        <p:spPr>
          <a:xfrm>
            <a:off x="4018643" y="2868717"/>
            <a:ext cx="3101621" cy="1661308"/>
          </a:xfrm>
        </p:spPr>
        <p:txBody>
          <a:bodyPr/>
          <a:lstStyle/>
          <a:p>
            <a:pPr lvl="0"/>
            <a:r>
              <a:rPr lang="en-GB"/>
              <a:t>Click to edit Master text styles</a:t>
            </a:r>
          </a:p>
          <a:p>
            <a:pPr lvl="1"/>
            <a:r>
              <a:rPr lang="en-GB"/>
              <a:t>Second level</a:t>
            </a:r>
          </a:p>
          <a:p>
            <a:pPr lvl="2"/>
            <a:r>
              <a:rPr lang="en-GB"/>
              <a:t>Third level</a:t>
            </a:r>
            <a:endParaRPr lang="en-US"/>
          </a:p>
        </p:txBody>
      </p:sp>
      <p:sp>
        <p:nvSpPr>
          <p:cNvPr id="16" name="Content Placeholder 3">
            <a:extLst>
              <a:ext uri="{FF2B5EF4-FFF2-40B4-BE49-F238E27FC236}">
                <a16:creationId xmlns:a16="http://schemas.microsoft.com/office/drawing/2014/main" id="{6E9DA62E-DCC3-8B27-1C27-6FFBF7F6B970}"/>
              </a:ext>
            </a:extLst>
          </p:cNvPr>
          <p:cNvSpPr>
            <a:spLocks noGrp="1"/>
          </p:cNvSpPr>
          <p:nvPr>
            <p:ph sz="half" idx="22"/>
          </p:nvPr>
        </p:nvSpPr>
        <p:spPr>
          <a:xfrm>
            <a:off x="4018644" y="4659455"/>
            <a:ext cx="3112106" cy="560307"/>
          </a:xfrm>
        </p:spPr>
        <p:txBody>
          <a:bodyPr/>
          <a:lstStyle/>
          <a:p>
            <a:pPr lvl="0"/>
            <a:r>
              <a:rPr lang="en-GB"/>
              <a:t>Click to edit Master text styles</a:t>
            </a:r>
          </a:p>
          <a:p>
            <a:pPr lvl="1"/>
            <a:r>
              <a:rPr lang="en-GB"/>
              <a:t>Second level</a:t>
            </a:r>
          </a:p>
          <a:p>
            <a:pPr lvl="2"/>
            <a:r>
              <a:rPr lang="en-GB"/>
              <a:t>Third level</a:t>
            </a:r>
            <a:endParaRPr lang="en-US"/>
          </a:p>
        </p:txBody>
      </p:sp>
      <p:sp>
        <p:nvSpPr>
          <p:cNvPr id="7" name="Content Placeholder 3">
            <a:extLst>
              <a:ext uri="{FF2B5EF4-FFF2-40B4-BE49-F238E27FC236}">
                <a16:creationId xmlns:a16="http://schemas.microsoft.com/office/drawing/2014/main" id="{A1A40925-C20E-AD0E-A09A-14A7E46A9B91}"/>
              </a:ext>
            </a:extLst>
          </p:cNvPr>
          <p:cNvSpPr>
            <a:spLocks noGrp="1"/>
          </p:cNvSpPr>
          <p:nvPr>
            <p:ph sz="half" idx="20"/>
          </p:nvPr>
        </p:nvSpPr>
        <p:spPr>
          <a:xfrm>
            <a:off x="7355365" y="2868717"/>
            <a:ext cx="3084575" cy="1656438"/>
          </a:xfrm>
        </p:spPr>
        <p:txBody>
          <a:bodyPr/>
          <a:lstStyle/>
          <a:p>
            <a:pPr lvl="0"/>
            <a:r>
              <a:rPr lang="en-GB"/>
              <a:t>Click to edit Master text styles</a:t>
            </a:r>
          </a:p>
          <a:p>
            <a:pPr lvl="1"/>
            <a:r>
              <a:rPr lang="en-GB"/>
              <a:t>Second level</a:t>
            </a:r>
          </a:p>
          <a:p>
            <a:pPr lvl="2"/>
            <a:r>
              <a:rPr lang="en-GB"/>
              <a:t>Third level</a:t>
            </a:r>
            <a:endParaRPr lang="en-US"/>
          </a:p>
        </p:txBody>
      </p:sp>
      <p:sp>
        <p:nvSpPr>
          <p:cNvPr id="17" name="Content Placeholder 3">
            <a:extLst>
              <a:ext uri="{FF2B5EF4-FFF2-40B4-BE49-F238E27FC236}">
                <a16:creationId xmlns:a16="http://schemas.microsoft.com/office/drawing/2014/main" id="{4F47718C-69D4-B61F-51AE-CA25FC19575F}"/>
              </a:ext>
            </a:extLst>
          </p:cNvPr>
          <p:cNvSpPr>
            <a:spLocks noGrp="1"/>
          </p:cNvSpPr>
          <p:nvPr>
            <p:ph sz="half" idx="23"/>
          </p:nvPr>
        </p:nvSpPr>
        <p:spPr>
          <a:xfrm>
            <a:off x="7355364" y="4647842"/>
            <a:ext cx="3084575" cy="571919"/>
          </a:xfrm>
        </p:spPr>
        <p:txBody>
          <a:bodyPr/>
          <a:lstStyle/>
          <a:p>
            <a:pPr lvl="0"/>
            <a:r>
              <a:rPr lang="en-GB"/>
              <a:t>Click to edit Master text styles</a:t>
            </a:r>
          </a:p>
          <a:p>
            <a:pPr lvl="1"/>
            <a:r>
              <a:rPr lang="en-GB"/>
              <a:t>Second level</a:t>
            </a:r>
          </a:p>
          <a:p>
            <a:pPr lvl="2"/>
            <a:r>
              <a:rPr lang="en-GB"/>
              <a:t>Third level</a:t>
            </a:r>
            <a:endParaRPr lang="en-US"/>
          </a:p>
        </p:txBody>
      </p:sp>
      <p:sp>
        <p:nvSpPr>
          <p:cNvPr id="11" name="文字版面配置區 18">
            <a:extLst>
              <a:ext uri="{FF2B5EF4-FFF2-40B4-BE49-F238E27FC236}">
                <a16:creationId xmlns:a16="http://schemas.microsoft.com/office/drawing/2014/main" id="{4C0402E0-9636-7219-64F4-4C039C4F8520}"/>
              </a:ext>
            </a:extLst>
          </p:cNvPr>
          <p:cNvSpPr>
            <a:spLocks noGrp="1"/>
          </p:cNvSpPr>
          <p:nvPr>
            <p:ph type="body" sz="quarter" idx="38"/>
          </p:nvPr>
        </p:nvSpPr>
        <p:spPr>
          <a:xfrm>
            <a:off x="681038" y="5730241"/>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9" name="Date Placeholder 8">
            <a:extLst>
              <a:ext uri="{FF2B5EF4-FFF2-40B4-BE49-F238E27FC236}">
                <a16:creationId xmlns:a16="http://schemas.microsoft.com/office/drawing/2014/main" id="{CD6C8514-D0A7-AD72-5F80-AA99023C9744}"/>
              </a:ext>
            </a:extLst>
          </p:cNvPr>
          <p:cNvSpPr>
            <a:spLocks noGrp="1"/>
          </p:cNvSpPr>
          <p:nvPr>
            <p:ph type="dt" sz="half" idx="24"/>
          </p:nvPr>
        </p:nvSpPr>
        <p:spPr/>
        <p:txBody>
          <a:bodyPr/>
          <a:lstStyle/>
          <a:p>
            <a:fld id="{82366278-3313-8549-87DE-ECC5920BEA47}" type="datetime1">
              <a:rPr lang="en-HK" smtClean="0"/>
              <a:pPr/>
              <a:t>22/11/2024</a:t>
            </a:fld>
            <a:endParaRPr lang="en-US"/>
          </a:p>
        </p:txBody>
      </p:sp>
      <p:sp>
        <p:nvSpPr>
          <p:cNvPr id="20" name="Footer Placeholder 19">
            <a:extLst>
              <a:ext uri="{FF2B5EF4-FFF2-40B4-BE49-F238E27FC236}">
                <a16:creationId xmlns:a16="http://schemas.microsoft.com/office/drawing/2014/main" id="{A2E44216-0234-7F99-203B-0E4DDDFF482C}"/>
              </a:ext>
            </a:extLst>
          </p:cNvPr>
          <p:cNvSpPr>
            <a:spLocks noGrp="1"/>
          </p:cNvSpPr>
          <p:nvPr>
            <p:ph type="ftr" sz="quarter" idx="25"/>
          </p:nvPr>
        </p:nvSpPr>
        <p:spPr/>
        <p:txBody>
          <a:bodyPr/>
          <a:lstStyle/>
          <a:p>
            <a:r>
              <a:rPr lang="en-US"/>
              <a:t>Edit footer and page number options in “Header &amp; Footer”</a:t>
            </a:r>
          </a:p>
        </p:txBody>
      </p:sp>
      <p:sp>
        <p:nvSpPr>
          <p:cNvPr id="21" name="Slide Number Placeholder 20">
            <a:extLst>
              <a:ext uri="{FF2B5EF4-FFF2-40B4-BE49-F238E27FC236}">
                <a16:creationId xmlns:a16="http://schemas.microsoft.com/office/drawing/2014/main" id="{E25FF89A-7FD8-D3BE-94D5-1C6345D42A12}"/>
              </a:ext>
            </a:extLst>
          </p:cNvPr>
          <p:cNvSpPr>
            <a:spLocks noGrp="1"/>
          </p:cNvSpPr>
          <p:nvPr>
            <p:ph type="sldNum" sz="quarter" idx="26"/>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28848512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Hidden title-Label layout 1 objec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1D84693-B444-B4CC-01A6-73DC89C2F7CE}"/>
              </a:ext>
            </a:extLst>
          </p:cNvPr>
          <p:cNvSpPr>
            <a:spLocks noGrp="1"/>
          </p:cNvSpPr>
          <p:nvPr>
            <p:ph type="title" hasCustomPrompt="1"/>
          </p:nvPr>
        </p:nvSpPr>
        <p:spPr>
          <a:xfrm>
            <a:off x="680321" y="-1109438"/>
            <a:ext cx="10435232" cy="1080938"/>
          </a:xfrm>
        </p:spPr>
        <p:txBody>
          <a:bodyPr/>
          <a:lstStyle>
            <a:lvl1pPr>
              <a:defRPr>
                <a:solidFill>
                  <a:srgbClr val="FFFFFF"/>
                </a:solidFill>
              </a:defRPr>
            </a:lvl1pPr>
          </a:lstStyle>
          <a:p>
            <a:r>
              <a:rPr lang="en-GB"/>
              <a:t>Click to edit Master hidden title style</a:t>
            </a:r>
            <a:endParaRPr lang="en-US"/>
          </a:p>
        </p:txBody>
      </p:sp>
      <p:sp>
        <p:nvSpPr>
          <p:cNvPr id="2" name="Text Placeholder 2">
            <a:extLst>
              <a:ext uri="{FF2B5EF4-FFF2-40B4-BE49-F238E27FC236}">
                <a16:creationId xmlns:a16="http://schemas.microsoft.com/office/drawing/2014/main" id="{4D17437C-7C6A-0363-43A3-23D14803D9F8}"/>
              </a:ext>
            </a:extLst>
          </p:cNvPr>
          <p:cNvSpPr>
            <a:spLocks noGrp="1"/>
          </p:cNvSpPr>
          <p:nvPr>
            <p:ph type="body" idx="13" hasCustomPrompt="1"/>
          </p:nvPr>
        </p:nvSpPr>
        <p:spPr>
          <a:xfrm>
            <a:off x="3820135" y="1016479"/>
            <a:ext cx="4561865" cy="778369"/>
          </a:xfrm>
        </p:spPr>
        <p:txBody>
          <a:bodyPr>
            <a:noAutofit/>
          </a:bodyPr>
          <a:lstStyle>
            <a:lvl1pPr marL="0" indent="0" algn="l">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image title</a:t>
            </a:r>
          </a:p>
        </p:txBody>
      </p:sp>
      <p:sp>
        <p:nvSpPr>
          <p:cNvPr id="21" name="內容版面配置區 60">
            <a:extLst>
              <a:ext uri="{FF2B5EF4-FFF2-40B4-BE49-F238E27FC236}">
                <a16:creationId xmlns:a16="http://schemas.microsoft.com/office/drawing/2014/main" id="{F6DC251D-63FE-A7B7-4BF2-95C355078BA5}"/>
              </a:ext>
            </a:extLst>
          </p:cNvPr>
          <p:cNvSpPr>
            <a:spLocks noGrp="1"/>
          </p:cNvSpPr>
          <p:nvPr>
            <p:ph sz="quarter" idx="33"/>
          </p:nvPr>
        </p:nvSpPr>
        <p:spPr>
          <a:xfrm>
            <a:off x="3810000" y="1969498"/>
            <a:ext cx="4572000" cy="2555875"/>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endParaRPr kumimoji="1" lang="zh-HK" altLang="en-US"/>
          </a:p>
        </p:txBody>
      </p:sp>
      <p:sp>
        <p:nvSpPr>
          <p:cNvPr id="14" name="圖片版面配置區 53">
            <a:extLst>
              <a:ext uri="{FF2B5EF4-FFF2-40B4-BE49-F238E27FC236}">
                <a16:creationId xmlns:a16="http://schemas.microsoft.com/office/drawing/2014/main" id="{446294E9-6193-9C1E-AAC7-C8EF97452E07}"/>
              </a:ext>
            </a:extLst>
          </p:cNvPr>
          <p:cNvSpPr>
            <a:spLocks noGrp="1"/>
          </p:cNvSpPr>
          <p:nvPr>
            <p:ph type="pic" sz="quarter" idx="27"/>
          </p:nvPr>
        </p:nvSpPr>
        <p:spPr>
          <a:xfrm>
            <a:off x="3087686" y="2288357"/>
            <a:ext cx="1124405" cy="327253"/>
          </a:xfrm>
          <a:prstGeom prst="rightArrow">
            <a:avLst>
              <a:gd name="adj1" fmla="val 15602"/>
              <a:gd name="adj2" fmla="val 53127"/>
            </a:avLst>
          </a:prstGeom>
          <a:solidFill>
            <a:schemeClr val="tx1"/>
          </a:solidFill>
          <a:ln>
            <a:solidFill>
              <a:schemeClr val="tx1"/>
            </a:solidFill>
          </a:ln>
        </p:spPr>
        <p:txBody>
          <a:bodyPr/>
          <a:lstStyle/>
          <a:p>
            <a:endParaRPr kumimoji="1" lang="zh-HK" altLang="en-US"/>
          </a:p>
        </p:txBody>
      </p:sp>
      <p:sp>
        <p:nvSpPr>
          <p:cNvPr id="3" name="Content Placeholder 2">
            <a:extLst>
              <a:ext uri="{FF2B5EF4-FFF2-40B4-BE49-F238E27FC236}">
                <a16:creationId xmlns:a16="http://schemas.microsoft.com/office/drawing/2014/main" id="{04393528-8A98-B0FA-62A1-CCFD26D25ABB}"/>
              </a:ext>
            </a:extLst>
          </p:cNvPr>
          <p:cNvSpPr>
            <a:spLocks noGrp="1"/>
          </p:cNvSpPr>
          <p:nvPr>
            <p:ph idx="14" hasCustomPrompt="1"/>
          </p:nvPr>
        </p:nvSpPr>
        <p:spPr>
          <a:xfrm>
            <a:off x="483699" y="1974751"/>
            <a:ext cx="3020821" cy="645813"/>
          </a:xfrm>
        </p:spPr>
        <p:txBody>
          <a:bodyPr/>
          <a:lstStyle>
            <a:lvl1pPr marL="0" indent="0">
              <a:buNone/>
              <a:defRPr sz="2400"/>
            </a:lvl1pPr>
          </a:lstStyle>
          <a:p>
            <a:pPr lvl="0"/>
            <a:r>
              <a:rPr lang="en-GB"/>
              <a:t>Click to edit label</a:t>
            </a:r>
            <a:endParaRPr lang="en-US"/>
          </a:p>
        </p:txBody>
      </p:sp>
      <p:sp>
        <p:nvSpPr>
          <p:cNvPr id="15" name="圖片版面配置區 53">
            <a:extLst>
              <a:ext uri="{FF2B5EF4-FFF2-40B4-BE49-F238E27FC236}">
                <a16:creationId xmlns:a16="http://schemas.microsoft.com/office/drawing/2014/main" id="{97AEEDA2-BEAF-B6C0-4B76-F3C9C520BC6C}"/>
              </a:ext>
            </a:extLst>
          </p:cNvPr>
          <p:cNvSpPr>
            <a:spLocks noGrp="1"/>
          </p:cNvSpPr>
          <p:nvPr>
            <p:ph type="pic" sz="quarter" idx="28"/>
          </p:nvPr>
        </p:nvSpPr>
        <p:spPr>
          <a:xfrm>
            <a:off x="3087686" y="3203650"/>
            <a:ext cx="1124405" cy="327253"/>
          </a:xfrm>
          <a:prstGeom prst="rightArrow">
            <a:avLst>
              <a:gd name="adj1" fmla="val 15602"/>
              <a:gd name="adj2" fmla="val 53127"/>
            </a:avLst>
          </a:prstGeom>
          <a:solidFill>
            <a:schemeClr val="tx1"/>
          </a:solidFill>
          <a:ln>
            <a:solidFill>
              <a:schemeClr val="tx1"/>
            </a:solidFill>
          </a:ln>
        </p:spPr>
        <p:txBody>
          <a:bodyPr/>
          <a:lstStyle/>
          <a:p>
            <a:endParaRPr kumimoji="1" lang="zh-HK" altLang="en-US"/>
          </a:p>
        </p:txBody>
      </p:sp>
      <p:sp>
        <p:nvSpPr>
          <p:cNvPr id="4" name="Content Placeholder 2">
            <a:extLst>
              <a:ext uri="{FF2B5EF4-FFF2-40B4-BE49-F238E27FC236}">
                <a16:creationId xmlns:a16="http://schemas.microsoft.com/office/drawing/2014/main" id="{B9609B16-7BE4-CA0D-3D6A-D26F5161674B}"/>
              </a:ext>
            </a:extLst>
          </p:cNvPr>
          <p:cNvSpPr>
            <a:spLocks noGrp="1"/>
          </p:cNvSpPr>
          <p:nvPr>
            <p:ph idx="15" hasCustomPrompt="1"/>
          </p:nvPr>
        </p:nvSpPr>
        <p:spPr>
          <a:xfrm>
            <a:off x="483699" y="2995001"/>
            <a:ext cx="3020821" cy="645813"/>
          </a:xfrm>
        </p:spPr>
        <p:txBody>
          <a:bodyPr/>
          <a:lstStyle>
            <a:lvl1pPr marL="0" indent="0">
              <a:buNone/>
              <a:defRPr sz="2400"/>
            </a:lvl1pPr>
          </a:lstStyle>
          <a:p>
            <a:pPr lvl="0"/>
            <a:r>
              <a:rPr lang="en-GB"/>
              <a:t>Click to edit label</a:t>
            </a:r>
            <a:endParaRPr lang="en-US"/>
          </a:p>
        </p:txBody>
      </p:sp>
      <p:sp>
        <p:nvSpPr>
          <p:cNvPr id="16" name="圖片版面配置區 53">
            <a:extLst>
              <a:ext uri="{FF2B5EF4-FFF2-40B4-BE49-F238E27FC236}">
                <a16:creationId xmlns:a16="http://schemas.microsoft.com/office/drawing/2014/main" id="{05569889-FAC7-04B8-847F-3464C07A6BF0}"/>
              </a:ext>
            </a:extLst>
          </p:cNvPr>
          <p:cNvSpPr>
            <a:spLocks noGrp="1"/>
          </p:cNvSpPr>
          <p:nvPr>
            <p:ph type="pic" sz="quarter" idx="29"/>
          </p:nvPr>
        </p:nvSpPr>
        <p:spPr>
          <a:xfrm>
            <a:off x="3087686" y="4197865"/>
            <a:ext cx="1124405" cy="327253"/>
          </a:xfrm>
          <a:prstGeom prst="rightArrow">
            <a:avLst>
              <a:gd name="adj1" fmla="val 15602"/>
              <a:gd name="adj2" fmla="val 53127"/>
            </a:avLst>
          </a:prstGeom>
          <a:solidFill>
            <a:schemeClr val="tx1"/>
          </a:solidFill>
          <a:ln>
            <a:solidFill>
              <a:schemeClr val="tx1"/>
            </a:solidFill>
          </a:ln>
        </p:spPr>
        <p:txBody>
          <a:bodyPr/>
          <a:lstStyle/>
          <a:p>
            <a:endParaRPr kumimoji="1" lang="zh-HK" altLang="en-US"/>
          </a:p>
        </p:txBody>
      </p:sp>
      <p:sp>
        <p:nvSpPr>
          <p:cNvPr id="5" name="Content Placeholder 2">
            <a:extLst>
              <a:ext uri="{FF2B5EF4-FFF2-40B4-BE49-F238E27FC236}">
                <a16:creationId xmlns:a16="http://schemas.microsoft.com/office/drawing/2014/main" id="{F7B68705-72C7-05E4-A9C5-66BA4C8C5176}"/>
              </a:ext>
            </a:extLst>
          </p:cNvPr>
          <p:cNvSpPr>
            <a:spLocks noGrp="1"/>
          </p:cNvSpPr>
          <p:nvPr>
            <p:ph idx="16" hasCustomPrompt="1"/>
          </p:nvPr>
        </p:nvSpPr>
        <p:spPr>
          <a:xfrm>
            <a:off x="483699" y="4015251"/>
            <a:ext cx="3020821" cy="645813"/>
          </a:xfrm>
        </p:spPr>
        <p:txBody>
          <a:bodyPr/>
          <a:lstStyle>
            <a:lvl1pPr marL="0" indent="0">
              <a:buNone/>
              <a:defRPr sz="2400"/>
            </a:lvl1pPr>
          </a:lstStyle>
          <a:p>
            <a:pPr lvl="0"/>
            <a:r>
              <a:rPr lang="en-GB"/>
              <a:t>Click to edit label</a:t>
            </a:r>
            <a:endParaRPr lang="en-US"/>
          </a:p>
        </p:txBody>
      </p:sp>
      <p:sp>
        <p:nvSpPr>
          <p:cNvPr id="17" name="圖片版面配置區 53">
            <a:extLst>
              <a:ext uri="{FF2B5EF4-FFF2-40B4-BE49-F238E27FC236}">
                <a16:creationId xmlns:a16="http://schemas.microsoft.com/office/drawing/2014/main" id="{0E7B7124-1189-4AAD-A3C6-644287B9343D}"/>
              </a:ext>
            </a:extLst>
          </p:cNvPr>
          <p:cNvSpPr>
            <a:spLocks noGrp="1"/>
          </p:cNvSpPr>
          <p:nvPr>
            <p:ph type="pic" sz="quarter" idx="30"/>
          </p:nvPr>
        </p:nvSpPr>
        <p:spPr>
          <a:xfrm>
            <a:off x="7772019" y="2186309"/>
            <a:ext cx="1124405" cy="327253"/>
          </a:xfrm>
          <a:prstGeom prst="leftArrow">
            <a:avLst>
              <a:gd name="adj1" fmla="val 16737"/>
              <a:gd name="adj2" fmla="val 50000"/>
            </a:avLst>
          </a:prstGeom>
          <a:solidFill>
            <a:schemeClr val="tx1"/>
          </a:solidFill>
          <a:ln>
            <a:solidFill>
              <a:schemeClr val="tx1"/>
            </a:solidFill>
          </a:ln>
        </p:spPr>
        <p:txBody>
          <a:bodyPr/>
          <a:lstStyle/>
          <a:p>
            <a:endParaRPr kumimoji="1" lang="zh-HK" altLang="en-US"/>
          </a:p>
        </p:txBody>
      </p:sp>
      <p:sp>
        <p:nvSpPr>
          <p:cNvPr id="6" name="Content Placeholder 2">
            <a:extLst>
              <a:ext uri="{FF2B5EF4-FFF2-40B4-BE49-F238E27FC236}">
                <a16:creationId xmlns:a16="http://schemas.microsoft.com/office/drawing/2014/main" id="{77CFB75E-3609-CC20-7E15-A956D6FF3475}"/>
              </a:ext>
            </a:extLst>
          </p:cNvPr>
          <p:cNvSpPr>
            <a:spLocks noGrp="1"/>
          </p:cNvSpPr>
          <p:nvPr>
            <p:ph idx="17" hasCustomPrompt="1"/>
          </p:nvPr>
        </p:nvSpPr>
        <p:spPr>
          <a:xfrm>
            <a:off x="8771203" y="1970061"/>
            <a:ext cx="3020821" cy="645813"/>
          </a:xfrm>
        </p:spPr>
        <p:txBody>
          <a:bodyPr/>
          <a:lstStyle>
            <a:lvl1pPr marL="0" indent="0">
              <a:buNone/>
              <a:defRPr sz="2400"/>
            </a:lvl1pPr>
          </a:lstStyle>
          <a:p>
            <a:pPr lvl="0"/>
            <a:r>
              <a:rPr lang="en-GB"/>
              <a:t>Click to edit label</a:t>
            </a:r>
            <a:endParaRPr lang="en-US"/>
          </a:p>
        </p:txBody>
      </p:sp>
      <p:sp>
        <p:nvSpPr>
          <p:cNvPr id="18" name="圖片版面配置區 53">
            <a:extLst>
              <a:ext uri="{FF2B5EF4-FFF2-40B4-BE49-F238E27FC236}">
                <a16:creationId xmlns:a16="http://schemas.microsoft.com/office/drawing/2014/main" id="{F120B806-B779-B6A4-F031-F300EF7D8846}"/>
              </a:ext>
            </a:extLst>
          </p:cNvPr>
          <p:cNvSpPr>
            <a:spLocks noGrp="1"/>
          </p:cNvSpPr>
          <p:nvPr>
            <p:ph type="pic" sz="quarter" idx="31"/>
          </p:nvPr>
        </p:nvSpPr>
        <p:spPr>
          <a:xfrm>
            <a:off x="7871693" y="3198584"/>
            <a:ext cx="1124405" cy="327253"/>
          </a:xfrm>
          <a:prstGeom prst="leftArrow">
            <a:avLst>
              <a:gd name="adj1" fmla="val 16737"/>
              <a:gd name="adj2" fmla="val 50000"/>
            </a:avLst>
          </a:prstGeom>
          <a:solidFill>
            <a:schemeClr val="tx1"/>
          </a:solidFill>
          <a:ln>
            <a:solidFill>
              <a:schemeClr val="tx1"/>
            </a:solidFill>
          </a:ln>
        </p:spPr>
        <p:txBody>
          <a:bodyPr/>
          <a:lstStyle/>
          <a:p>
            <a:endParaRPr kumimoji="1" lang="zh-HK" altLang="en-US"/>
          </a:p>
        </p:txBody>
      </p:sp>
      <p:sp>
        <p:nvSpPr>
          <p:cNvPr id="7" name="Content Placeholder 2">
            <a:extLst>
              <a:ext uri="{FF2B5EF4-FFF2-40B4-BE49-F238E27FC236}">
                <a16:creationId xmlns:a16="http://schemas.microsoft.com/office/drawing/2014/main" id="{8E976F43-E9DB-A40D-4B23-2BA550762819}"/>
              </a:ext>
            </a:extLst>
          </p:cNvPr>
          <p:cNvSpPr>
            <a:spLocks noGrp="1"/>
          </p:cNvSpPr>
          <p:nvPr>
            <p:ph idx="18" hasCustomPrompt="1"/>
          </p:nvPr>
        </p:nvSpPr>
        <p:spPr>
          <a:xfrm>
            <a:off x="8771203" y="2990311"/>
            <a:ext cx="3020821" cy="645813"/>
          </a:xfrm>
        </p:spPr>
        <p:txBody>
          <a:bodyPr/>
          <a:lstStyle>
            <a:lvl1pPr marL="0" indent="0">
              <a:buNone/>
              <a:defRPr sz="2400"/>
            </a:lvl1pPr>
          </a:lstStyle>
          <a:p>
            <a:pPr lvl="0"/>
            <a:r>
              <a:rPr lang="en-GB"/>
              <a:t>Click to edit label</a:t>
            </a:r>
            <a:endParaRPr lang="en-US"/>
          </a:p>
        </p:txBody>
      </p:sp>
      <p:sp>
        <p:nvSpPr>
          <p:cNvPr id="20" name="圖片版面配置區 53">
            <a:extLst>
              <a:ext uri="{FF2B5EF4-FFF2-40B4-BE49-F238E27FC236}">
                <a16:creationId xmlns:a16="http://schemas.microsoft.com/office/drawing/2014/main" id="{E6E86686-9887-FCFC-F72B-05C096FC8918}"/>
              </a:ext>
            </a:extLst>
          </p:cNvPr>
          <p:cNvSpPr>
            <a:spLocks noGrp="1"/>
          </p:cNvSpPr>
          <p:nvPr>
            <p:ph type="pic" sz="quarter" idx="32"/>
          </p:nvPr>
        </p:nvSpPr>
        <p:spPr>
          <a:xfrm>
            <a:off x="7917060" y="4299033"/>
            <a:ext cx="1124405" cy="327253"/>
          </a:xfrm>
          <a:prstGeom prst="leftArrow">
            <a:avLst>
              <a:gd name="adj1" fmla="val 16737"/>
              <a:gd name="adj2" fmla="val 50000"/>
            </a:avLst>
          </a:prstGeom>
          <a:solidFill>
            <a:schemeClr val="tx1"/>
          </a:solidFill>
          <a:ln>
            <a:solidFill>
              <a:schemeClr val="tx1"/>
            </a:solidFill>
          </a:ln>
        </p:spPr>
        <p:txBody>
          <a:bodyPr/>
          <a:lstStyle/>
          <a:p>
            <a:endParaRPr kumimoji="1" lang="zh-HK" altLang="en-US"/>
          </a:p>
        </p:txBody>
      </p:sp>
      <p:sp>
        <p:nvSpPr>
          <p:cNvPr id="8" name="Content Placeholder 2">
            <a:extLst>
              <a:ext uri="{FF2B5EF4-FFF2-40B4-BE49-F238E27FC236}">
                <a16:creationId xmlns:a16="http://schemas.microsoft.com/office/drawing/2014/main" id="{69CFD2A6-6BCB-1D62-D37F-D654E8ED7018}"/>
              </a:ext>
            </a:extLst>
          </p:cNvPr>
          <p:cNvSpPr>
            <a:spLocks noGrp="1"/>
          </p:cNvSpPr>
          <p:nvPr>
            <p:ph idx="19" hasCustomPrompt="1"/>
          </p:nvPr>
        </p:nvSpPr>
        <p:spPr>
          <a:xfrm>
            <a:off x="8771203" y="4010561"/>
            <a:ext cx="3020821" cy="645813"/>
          </a:xfrm>
        </p:spPr>
        <p:txBody>
          <a:bodyPr/>
          <a:lstStyle>
            <a:lvl1pPr marL="0" indent="0">
              <a:buNone/>
              <a:defRPr sz="2400"/>
            </a:lvl1pPr>
          </a:lstStyle>
          <a:p>
            <a:pPr lvl="0"/>
            <a:r>
              <a:rPr lang="en-GB"/>
              <a:t>Click to edit label</a:t>
            </a:r>
            <a:endParaRPr lang="en-US"/>
          </a:p>
        </p:txBody>
      </p:sp>
      <p:sp>
        <p:nvSpPr>
          <p:cNvPr id="11" name="文字版面配置區 18">
            <a:extLst>
              <a:ext uri="{FF2B5EF4-FFF2-40B4-BE49-F238E27FC236}">
                <a16:creationId xmlns:a16="http://schemas.microsoft.com/office/drawing/2014/main" id="{22CF5198-34EA-8828-ADB6-0BFF5A4854C4}"/>
              </a:ext>
            </a:extLst>
          </p:cNvPr>
          <p:cNvSpPr>
            <a:spLocks noGrp="1"/>
          </p:cNvSpPr>
          <p:nvPr>
            <p:ph type="body" sz="quarter" idx="38"/>
          </p:nvPr>
        </p:nvSpPr>
        <p:spPr>
          <a:xfrm>
            <a:off x="681038" y="5730241"/>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9" name="Date Placeholder 8">
            <a:extLst>
              <a:ext uri="{FF2B5EF4-FFF2-40B4-BE49-F238E27FC236}">
                <a16:creationId xmlns:a16="http://schemas.microsoft.com/office/drawing/2014/main" id="{6F580958-DC8E-2796-654F-79E6D3FF9E58}"/>
              </a:ext>
            </a:extLst>
          </p:cNvPr>
          <p:cNvSpPr>
            <a:spLocks noGrp="1"/>
          </p:cNvSpPr>
          <p:nvPr>
            <p:ph type="dt" sz="half" idx="35"/>
          </p:nvPr>
        </p:nvSpPr>
        <p:spPr/>
        <p:txBody>
          <a:bodyPr/>
          <a:lstStyle/>
          <a:p>
            <a:fld id="{82366278-3313-8549-87DE-ECC5920BEA47}" type="datetime1">
              <a:rPr lang="en-HK" smtClean="0"/>
              <a:pPr/>
              <a:t>22/11/2024</a:t>
            </a:fld>
            <a:endParaRPr lang="en-US"/>
          </a:p>
        </p:txBody>
      </p:sp>
      <p:sp>
        <p:nvSpPr>
          <p:cNvPr id="19" name="Footer Placeholder 18">
            <a:extLst>
              <a:ext uri="{FF2B5EF4-FFF2-40B4-BE49-F238E27FC236}">
                <a16:creationId xmlns:a16="http://schemas.microsoft.com/office/drawing/2014/main" id="{C1EA2E71-FEB7-C693-0A73-2D19CBB80AA5}"/>
              </a:ext>
            </a:extLst>
          </p:cNvPr>
          <p:cNvSpPr>
            <a:spLocks noGrp="1"/>
          </p:cNvSpPr>
          <p:nvPr>
            <p:ph type="ftr" sz="quarter" idx="36"/>
          </p:nvPr>
        </p:nvSpPr>
        <p:spPr/>
        <p:txBody>
          <a:bodyPr/>
          <a:lstStyle/>
          <a:p>
            <a:r>
              <a:rPr lang="en-US"/>
              <a:t>Edit footer and page number options in “Header &amp; Footer”</a:t>
            </a:r>
          </a:p>
        </p:txBody>
      </p:sp>
      <p:sp>
        <p:nvSpPr>
          <p:cNvPr id="23" name="Slide Number Placeholder 22">
            <a:extLst>
              <a:ext uri="{FF2B5EF4-FFF2-40B4-BE49-F238E27FC236}">
                <a16:creationId xmlns:a16="http://schemas.microsoft.com/office/drawing/2014/main" id="{05DA1BCE-0A7A-32D2-397C-6F69E561EDE6}"/>
              </a:ext>
            </a:extLst>
          </p:cNvPr>
          <p:cNvSpPr>
            <a:spLocks noGrp="1"/>
          </p:cNvSpPr>
          <p:nvPr>
            <p:ph type="sldNum" sz="quarter" idx="37"/>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14749459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Hidden title-Label layout 2 objec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258A3-94D4-C0D5-4098-524CD2297FEB}"/>
              </a:ext>
            </a:extLst>
          </p:cNvPr>
          <p:cNvSpPr>
            <a:spLocks noGrp="1"/>
          </p:cNvSpPr>
          <p:nvPr>
            <p:ph type="title" hasCustomPrompt="1"/>
          </p:nvPr>
        </p:nvSpPr>
        <p:spPr>
          <a:xfrm>
            <a:off x="680321" y="-1109438"/>
            <a:ext cx="10435232" cy="1080938"/>
          </a:xfrm>
        </p:spPr>
        <p:txBody>
          <a:bodyPr/>
          <a:lstStyle>
            <a:lvl1pPr>
              <a:defRPr>
                <a:solidFill>
                  <a:srgbClr val="FFFFFF"/>
                </a:solidFill>
              </a:defRPr>
            </a:lvl1pPr>
          </a:lstStyle>
          <a:p>
            <a:r>
              <a:rPr lang="en-GB"/>
              <a:t>Click to edit Master hidden title style</a:t>
            </a:r>
            <a:endParaRPr lang="en-US"/>
          </a:p>
        </p:txBody>
      </p:sp>
      <p:sp>
        <p:nvSpPr>
          <p:cNvPr id="19" name="Text Placeholder 2">
            <a:extLst>
              <a:ext uri="{FF2B5EF4-FFF2-40B4-BE49-F238E27FC236}">
                <a16:creationId xmlns:a16="http://schemas.microsoft.com/office/drawing/2014/main" id="{C7DB918A-5EB7-B6E0-9EC7-434BEFC34052}"/>
              </a:ext>
            </a:extLst>
          </p:cNvPr>
          <p:cNvSpPr>
            <a:spLocks noGrp="1"/>
          </p:cNvSpPr>
          <p:nvPr>
            <p:ph type="body" idx="13" hasCustomPrompt="1"/>
          </p:nvPr>
        </p:nvSpPr>
        <p:spPr>
          <a:xfrm>
            <a:off x="353385" y="4333672"/>
            <a:ext cx="4226690" cy="733313"/>
          </a:xfrm>
        </p:spPr>
        <p:txBody>
          <a:bodyPr>
            <a:noAutofit/>
          </a:bodyPr>
          <a:lstStyle>
            <a:lvl1pPr marL="0" indent="0" algn="l">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image title</a:t>
            </a:r>
          </a:p>
        </p:txBody>
      </p:sp>
      <p:sp>
        <p:nvSpPr>
          <p:cNvPr id="35" name="內容版面配置區 23">
            <a:extLst>
              <a:ext uri="{FF2B5EF4-FFF2-40B4-BE49-F238E27FC236}">
                <a16:creationId xmlns:a16="http://schemas.microsoft.com/office/drawing/2014/main" id="{F8E13041-2B26-D7E5-96D5-EFFD5699433B}"/>
              </a:ext>
            </a:extLst>
          </p:cNvPr>
          <p:cNvSpPr>
            <a:spLocks noGrp="1"/>
          </p:cNvSpPr>
          <p:nvPr>
            <p:ph sz="quarter" idx="38" hasCustomPrompt="1"/>
          </p:nvPr>
        </p:nvSpPr>
        <p:spPr>
          <a:xfrm>
            <a:off x="251739" y="1609695"/>
            <a:ext cx="2687637" cy="2582863"/>
          </a:xfrm>
        </p:spPr>
        <p:txBody>
          <a:bodyPr/>
          <a:lstStyle/>
          <a:p>
            <a:pPr marL="228600" marR="0" lvl="0" indent="-228600" algn="l" defTabSz="914400" rtl="0" eaLnBrk="1" fontAlgn="auto" latinLnBrk="0" hangingPunct="1">
              <a:lnSpc>
                <a:spcPct val="100000"/>
              </a:lnSpc>
              <a:spcBef>
                <a:spcPts val="1000"/>
              </a:spcBef>
              <a:spcAft>
                <a:spcPts val="600"/>
              </a:spcAft>
              <a:buClrTx/>
              <a:buSzPct val="90000"/>
              <a:buFont typeface="Wingdings" pitchFamily="2" charset="2"/>
              <a:buChar char="l"/>
              <a:tabLst/>
              <a:defRPr/>
            </a:pPr>
            <a:r>
              <a:rPr kumimoji="1" lang="en-US" altLang="zh-HK"/>
              <a:t>Click to insert image</a:t>
            </a:r>
            <a:endParaRPr kumimoji="1" lang="zh-HK" altLang="en-US"/>
          </a:p>
          <a:p>
            <a:pPr lvl="0"/>
            <a:endParaRPr kumimoji="1" lang="zh-HK" altLang="en-US"/>
          </a:p>
        </p:txBody>
      </p:sp>
      <p:sp>
        <p:nvSpPr>
          <p:cNvPr id="29" name="圖片版面配置區 53">
            <a:extLst>
              <a:ext uri="{FF2B5EF4-FFF2-40B4-BE49-F238E27FC236}">
                <a16:creationId xmlns:a16="http://schemas.microsoft.com/office/drawing/2014/main" id="{696170A2-FAC6-6DC9-37CA-EFBD9B503369}"/>
              </a:ext>
            </a:extLst>
          </p:cNvPr>
          <p:cNvSpPr>
            <a:spLocks noGrp="1"/>
          </p:cNvSpPr>
          <p:nvPr>
            <p:ph type="pic" sz="quarter" idx="32"/>
          </p:nvPr>
        </p:nvSpPr>
        <p:spPr>
          <a:xfrm>
            <a:off x="2075965" y="1752212"/>
            <a:ext cx="1124405" cy="327253"/>
          </a:xfrm>
          <a:prstGeom prst="leftArrow">
            <a:avLst>
              <a:gd name="adj1" fmla="val 16737"/>
              <a:gd name="adj2" fmla="val 50000"/>
            </a:avLst>
          </a:prstGeom>
          <a:solidFill>
            <a:schemeClr val="tx1"/>
          </a:solidFill>
          <a:ln>
            <a:solidFill>
              <a:schemeClr val="tx1"/>
            </a:solidFill>
          </a:ln>
        </p:spPr>
        <p:txBody>
          <a:bodyPr/>
          <a:lstStyle/>
          <a:p>
            <a:endParaRPr kumimoji="1" lang="zh-HK" altLang="en-US"/>
          </a:p>
        </p:txBody>
      </p:sp>
      <p:sp>
        <p:nvSpPr>
          <p:cNvPr id="22" name="Content Placeholder 2">
            <a:extLst>
              <a:ext uri="{FF2B5EF4-FFF2-40B4-BE49-F238E27FC236}">
                <a16:creationId xmlns:a16="http://schemas.microsoft.com/office/drawing/2014/main" id="{B06FA025-D65D-DF83-CA7B-DB50188980C3}"/>
              </a:ext>
            </a:extLst>
          </p:cNvPr>
          <p:cNvSpPr>
            <a:spLocks noGrp="1"/>
          </p:cNvSpPr>
          <p:nvPr>
            <p:ph idx="23" hasCustomPrompt="1"/>
          </p:nvPr>
        </p:nvSpPr>
        <p:spPr>
          <a:xfrm>
            <a:off x="3069665" y="1610300"/>
            <a:ext cx="3020821" cy="645813"/>
          </a:xfrm>
        </p:spPr>
        <p:txBody>
          <a:bodyPr/>
          <a:lstStyle>
            <a:lvl1pPr marL="0" indent="0">
              <a:buNone/>
              <a:defRPr sz="2400"/>
            </a:lvl1pPr>
          </a:lstStyle>
          <a:p>
            <a:pPr lvl="0"/>
            <a:r>
              <a:rPr lang="en-GB"/>
              <a:t>Click to edit label</a:t>
            </a:r>
            <a:endParaRPr lang="en-US"/>
          </a:p>
        </p:txBody>
      </p:sp>
      <p:sp>
        <p:nvSpPr>
          <p:cNvPr id="30" name="圖片版面配置區 53">
            <a:extLst>
              <a:ext uri="{FF2B5EF4-FFF2-40B4-BE49-F238E27FC236}">
                <a16:creationId xmlns:a16="http://schemas.microsoft.com/office/drawing/2014/main" id="{A02B330E-7E49-F185-AC2F-B185CDD8F895}"/>
              </a:ext>
            </a:extLst>
          </p:cNvPr>
          <p:cNvSpPr>
            <a:spLocks noGrp="1"/>
          </p:cNvSpPr>
          <p:nvPr>
            <p:ph type="pic" sz="quarter" idx="33"/>
          </p:nvPr>
        </p:nvSpPr>
        <p:spPr>
          <a:xfrm>
            <a:off x="2175639" y="2764487"/>
            <a:ext cx="1124405" cy="327253"/>
          </a:xfrm>
          <a:prstGeom prst="leftArrow">
            <a:avLst>
              <a:gd name="adj1" fmla="val 16737"/>
              <a:gd name="adj2" fmla="val 50000"/>
            </a:avLst>
          </a:prstGeom>
          <a:solidFill>
            <a:schemeClr val="tx1"/>
          </a:solidFill>
          <a:ln>
            <a:solidFill>
              <a:schemeClr val="tx1"/>
            </a:solidFill>
          </a:ln>
        </p:spPr>
        <p:txBody>
          <a:bodyPr/>
          <a:lstStyle/>
          <a:p>
            <a:endParaRPr kumimoji="1" lang="zh-HK" altLang="en-US"/>
          </a:p>
        </p:txBody>
      </p:sp>
      <p:sp>
        <p:nvSpPr>
          <p:cNvPr id="23" name="Content Placeholder 2">
            <a:extLst>
              <a:ext uri="{FF2B5EF4-FFF2-40B4-BE49-F238E27FC236}">
                <a16:creationId xmlns:a16="http://schemas.microsoft.com/office/drawing/2014/main" id="{B4BDB107-8F32-8F99-4A95-3BB21465FAB1}"/>
              </a:ext>
            </a:extLst>
          </p:cNvPr>
          <p:cNvSpPr>
            <a:spLocks noGrp="1"/>
          </p:cNvSpPr>
          <p:nvPr>
            <p:ph idx="24" hasCustomPrompt="1"/>
          </p:nvPr>
        </p:nvSpPr>
        <p:spPr>
          <a:xfrm>
            <a:off x="3069665" y="2630550"/>
            <a:ext cx="3020821" cy="645813"/>
          </a:xfrm>
        </p:spPr>
        <p:txBody>
          <a:bodyPr/>
          <a:lstStyle>
            <a:lvl1pPr marL="0" indent="0">
              <a:buNone/>
              <a:defRPr sz="2400"/>
            </a:lvl1pPr>
          </a:lstStyle>
          <a:p>
            <a:pPr lvl="0"/>
            <a:r>
              <a:rPr lang="en-GB"/>
              <a:t>Click to edit label</a:t>
            </a:r>
            <a:endParaRPr lang="en-US"/>
          </a:p>
        </p:txBody>
      </p:sp>
      <p:sp>
        <p:nvSpPr>
          <p:cNvPr id="31" name="圖片版面配置區 53">
            <a:extLst>
              <a:ext uri="{FF2B5EF4-FFF2-40B4-BE49-F238E27FC236}">
                <a16:creationId xmlns:a16="http://schemas.microsoft.com/office/drawing/2014/main" id="{F03420E6-50FB-4C30-7B44-C17AE48199AE}"/>
              </a:ext>
            </a:extLst>
          </p:cNvPr>
          <p:cNvSpPr>
            <a:spLocks noGrp="1"/>
          </p:cNvSpPr>
          <p:nvPr>
            <p:ph type="pic" sz="quarter" idx="34"/>
          </p:nvPr>
        </p:nvSpPr>
        <p:spPr>
          <a:xfrm>
            <a:off x="2221006" y="3864936"/>
            <a:ext cx="1124405" cy="327253"/>
          </a:xfrm>
          <a:prstGeom prst="leftArrow">
            <a:avLst>
              <a:gd name="adj1" fmla="val 16737"/>
              <a:gd name="adj2" fmla="val 50000"/>
            </a:avLst>
          </a:prstGeom>
          <a:solidFill>
            <a:schemeClr val="tx1"/>
          </a:solidFill>
          <a:ln>
            <a:solidFill>
              <a:schemeClr val="tx1"/>
            </a:solidFill>
          </a:ln>
        </p:spPr>
        <p:txBody>
          <a:bodyPr/>
          <a:lstStyle/>
          <a:p>
            <a:endParaRPr kumimoji="1" lang="zh-HK" altLang="en-US"/>
          </a:p>
        </p:txBody>
      </p:sp>
      <p:sp>
        <p:nvSpPr>
          <p:cNvPr id="24" name="Content Placeholder 2">
            <a:extLst>
              <a:ext uri="{FF2B5EF4-FFF2-40B4-BE49-F238E27FC236}">
                <a16:creationId xmlns:a16="http://schemas.microsoft.com/office/drawing/2014/main" id="{23C8DE32-FB00-1C4F-C5FF-6CDBBF4CB5C5}"/>
              </a:ext>
            </a:extLst>
          </p:cNvPr>
          <p:cNvSpPr>
            <a:spLocks noGrp="1"/>
          </p:cNvSpPr>
          <p:nvPr>
            <p:ph idx="25" hasCustomPrompt="1"/>
          </p:nvPr>
        </p:nvSpPr>
        <p:spPr>
          <a:xfrm>
            <a:off x="3069665" y="3650800"/>
            <a:ext cx="3020821" cy="645813"/>
          </a:xfrm>
        </p:spPr>
        <p:txBody>
          <a:bodyPr/>
          <a:lstStyle>
            <a:lvl1pPr marL="0" indent="0">
              <a:buNone/>
              <a:defRPr sz="2400"/>
            </a:lvl1pPr>
          </a:lstStyle>
          <a:p>
            <a:pPr lvl="0"/>
            <a:r>
              <a:rPr lang="en-GB"/>
              <a:t>Click to edit label</a:t>
            </a:r>
            <a:endParaRPr lang="en-US"/>
          </a:p>
        </p:txBody>
      </p:sp>
      <p:sp>
        <p:nvSpPr>
          <p:cNvPr id="25" name="Text Placeholder 2">
            <a:extLst>
              <a:ext uri="{FF2B5EF4-FFF2-40B4-BE49-F238E27FC236}">
                <a16:creationId xmlns:a16="http://schemas.microsoft.com/office/drawing/2014/main" id="{AB3E2142-A7DB-627E-2202-B781DE59EF77}"/>
              </a:ext>
            </a:extLst>
          </p:cNvPr>
          <p:cNvSpPr>
            <a:spLocks noGrp="1"/>
          </p:cNvSpPr>
          <p:nvPr>
            <p:ph type="body" idx="27" hasCustomPrompt="1"/>
          </p:nvPr>
        </p:nvSpPr>
        <p:spPr>
          <a:xfrm>
            <a:off x="6211121" y="4351113"/>
            <a:ext cx="4226690" cy="733313"/>
          </a:xfrm>
        </p:spPr>
        <p:txBody>
          <a:bodyPr>
            <a:noAutofit/>
          </a:bodyPr>
          <a:lstStyle>
            <a:lvl1pPr marL="0" indent="0" algn="l">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image title</a:t>
            </a:r>
          </a:p>
        </p:txBody>
      </p:sp>
      <p:sp>
        <p:nvSpPr>
          <p:cNvPr id="36" name="內容版面配置區 25">
            <a:extLst>
              <a:ext uri="{FF2B5EF4-FFF2-40B4-BE49-F238E27FC236}">
                <a16:creationId xmlns:a16="http://schemas.microsoft.com/office/drawing/2014/main" id="{76A1F4AD-C706-ABDD-E7A7-985FB6C059C5}"/>
              </a:ext>
            </a:extLst>
          </p:cNvPr>
          <p:cNvSpPr>
            <a:spLocks noGrp="1"/>
          </p:cNvSpPr>
          <p:nvPr>
            <p:ph sz="quarter" idx="39" hasCustomPrompt="1"/>
          </p:nvPr>
        </p:nvSpPr>
        <p:spPr>
          <a:xfrm>
            <a:off x="6211214" y="1609695"/>
            <a:ext cx="2617787" cy="2582863"/>
          </a:xfrm>
        </p:spPr>
        <p:txBody>
          <a:bodyPr/>
          <a:lstStyle/>
          <a:p>
            <a:pPr marL="228600" marR="0" lvl="0" indent="-228600" algn="l" defTabSz="914400" rtl="0" eaLnBrk="1" fontAlgn="auto" latinLnBrk="0" hangingPunct="1">
              <a:lnSpc>
                <a:spcPct val="100000"/>
              </a:lnSpc>
              <a:spcBef>
                <a:spcPts val="1000"/>
              </a:spcBef>
              <a:spcAft>
                <a:spcPts val="600"/>
              </a:spcAft>
              <a:buClrTx/>
              <a:buSzPct val="90000"/>
              <a:buFont typeface="Wingdings" pitchFamily="2" charset="2"/>
              <a:buChar char="l"/>
              <a:tabLst/>
              <a:defRPr/>
            </a:pPr>
            <a:r>
              <a:rPr kumimoji="1" lang="en-US" altLang="zh-HK"/>
              <a:t>Click to insert image</a:t>
            </a:r>
            <a:endParaRPr kumimoji="1" lang="zh-HK" altLang="en-US"/>
          </a:p>
          <a:p>
            <a:pPr lvl="0"/>
            <a:endParaRPr kumimoji="1" lang="zh-HK" altLang="en-US"/>
          </a:p>
        </p:txBody>
      </p:sp>
      <p:sp>
        <p:nvSpPr>
          <p:cNvPr id="32" name="圖片版面配置區 53">
            <a:extLst>
              <a:ext uri="{FF2B5EF4-FFF2-40B4-BE49-F238E27FC236}">
                <a16:creationId xmlns:a16="http://schemas.microsoft.com/office/drawing/2014/main" id="{53D33522-E1F4-0187-42A1-8FE743BD6881}"/>
              </a:ext>
            </a:extLst>
          </p:cNvPr>
          <p:cNvSpPr>
            <a:spLocks noGrp="1"/>
          </p:cNvSpPr>
          <p:nvPr>
            <p:ph type="pic" sz="quarter" idx="35"/>
          </p:nvPr>
        </p:nvSpPr>
        <p:spPr>
          <a:xfrm>
            <a:off x="8049489" y="1840321"/>
            <a:ext cx="1124405" cy="327253"/>
          </a:xfrm>
          <a:prstGeom prst="leftArrow">
            <a:avLst>
              <a:gd name="adj1" fmla="val 16737"/>
              <a:gd name="adj2" fmla="val 50000"/>
            </a:avLst>
          </a:prstGeom>
          <a:solidFill>
            <a:schemeClr val="tx1"/>
          </a:solidFill>
          <a:ln>
            <a:solidFill>
              <a:schemeClr val="tx1"/>
            </a:solidFill>
          </a:ln>
        </p:spPr>
        <p:txBody>
          <a:bodyPr/>
          <a:lstStyle/>
          <a:p>
            <a:endParaRPr kumimoji="1" lang="zh-HK" altLang="en-US"/>
          </a:p>
        </p:txBody>
      </p:sp>
      <p:sp>
        <p:nvSpPr>
          <p:cNvPr id="26" name="Content Placeholder 2">
            <a:extLst>
              <a:ext uri="{FF2B5EF4-FFF2-40B4-BE49-F238E27FC236}">
                <a16:creationId xmlns:a16="http://schemas.microsoft.com/office/drawing/2014/main" id="{809F0D6B-A6B7-13E3-F3CE-DB6C35D99824}"/>
              </a:ext>
            </a:extLst>
          </p:cNvPr>
          <p:cNvSpPr>
            <a:spLocks noGrp="1"/>
          </p:cNvSpPr>
          <p:nvPr>
            <p:ph idx="28" hasCustomPrompt="1"/>
          </p:nvPr>
        </p:nvSpPr>
        <p:spPr>
          <a:xfrm>
            <a:off x="8927401" y="1627741"/>
            <a:ext cx="3020821" cy="645813"/>
          </a:xfrm>
        </p:spPr>
        <p:txBody>
          <a:bodyPr/>
          <a:lstStyle>
            <a:lvl1pPr marL="0" indent="0">
              <a:buNone/>
              <a:defRPr sz="2400"/>
            </a:lvl1pPr>
          </a:lstStyle>
          <a:p>
            <a:pPr lvl="0"/>
            <a:r>
              <a:rPr lang="en-GB"/>
              <a:t>Click to edit label</a:t>
            </a:r>
            <a:endParaRPr lang="en-US"/>
          </a:p>
        </p:txBody>
      </p:sp>
      <p:sp>
        <p:nvSpPr>
          <p:cNvPr id="33" name="圖片版面配置區 53">
            <a:extLst>
              <a:ext uri="{FF2B5EF4-FFF2-40B4-BE49-F238E27FC236}">
                <a16:creationId xmlns:a16="http://schemas.microsoft.com/office/drawing/2014/main" id="{0464F99A-9658-3317-C3D7-B6224525E697}"/>
              </a:ext>
            </a:extLst>
          </p:cNvPr>
          <p:cNvSpPr>
            <a:spLocks noGrp="1"/>
          </p:cNvSpPr>
          <p:nvPr>
            <p:ph type="pic" sz="quarter" idx="36"/>
          </p:nvPr>
        </p:nvSpPr>
        <p:spPr>
          <a:xfrm>
            <a:off x="8149163" y="2852596"/>
            <a:ext cx="1124405" cy="327253"/>
          </a:xfrm>
          <a:prstGeom prst="leftArrow">
            <a:avLst>
              <a:gd name="adj1" fmla="val 16737"/>
              <a:gd name="adj2" fmla="val 50000"/>
            </a:avLst>
          </a:prstGeom>
          <a:solidFill>
            <a:schemeClr val="tx1"/>
          </a:solidFill>
          <a:ln>
            <a:solidFill>
              <a:schemeClr val="tx1"/>
            </a:solidFill>
          </a:ln>
        </p:spPr>
        <p:txBody>
          <a:bodyPr/>
          <a:lstStyle/>
          <a:p>
            <a:endParaRPr kumimoji="1" lang="zh-HK" altLang="en-US"/>
          </a:p>
        </p:txBody>
      </p:sp>
      <p:sp>
        <p:nvSpPr>
          <p:cNvPr id="27" name="Content Placeholder 2">
            <a:extLst>
              <a:ext uri="{FF2B5EF4-FFF2-40B4-BE49-F238E27FC236}">
                <a16:creationId xmlns:a16="http://schemas.microsoft.com/office/drawing/2014/main" id="{F0DA912D-518C-815F-256D-6005C6F01C99}"/>
              </a:ext>
            </a:extLst>
          </p:cNvPr>
          <p:cNvSpPr>
            <a:spLocks noGrp="1"/>
          </p:cNvSpPr>
          <p:nvPr>
            <p:ph idx="29" hasCustomPrompt="1"/>
          </p:nvPr>
        </p:nvSpPr>
        <p:spPr>
          <a:xfrm>
            <a:off x="8927401" y="2647991"/>
            <a:ext cx="3020821" cy="645813"/>
          </a:xfrm>
        </p:spPr>
        <p:txBody>
          <a:bodyPr/>
          <a:lstStyle>
            <a:lvl1pPr marL="0" indent="0">
              <a:buNone/>
              <a:defRPr sz="2400"/>
            </a:lvl1pPr>
          </a:lstStyle>
          <a:p>
            <a:pPr lvl="0"/>
            <a:r>
              <a:rPr lang="en-GB"/>
              <a:t>Click to edit label</a:t>
            </a:r>
            <a:endParaRPr lang="en-US"/>
          </a:p>
        </p:txBody>
      </p:sp>
      <p:sp>
        <p:nvSpPr>
          <p:cNvPr id="34" name="圖片版面配置區 53">
            <a:extLst>
              <a:ext uri="{FF2B5EF4-FFF2-40B4-BE49-F238E27FC236}">
                <a16:creationId xmlns:a16="http://schemas.microsoft.com/office/drawing/2014/main" id="{B1B83B8A-2916-A86C-07BC-F4C9BC2824CD}"/>
              </a:ext>
            </a:extLst>
          </p:cNvPr>
          <p:cNvSpPr>
            <a:spLocks noGrp="1"/>
          </p:cNvSpPr>
          <p:nvPr>
            <p:ph type="pic" sz="quarter" idx="37"/>
          </p:nvPr>
        </p:nvSpPr>
        <p:spPr>
          <a:xfrm>
            <a:off x="8194530" y="3953045"/>
            <a:ext cx="1124405" cy="327253"/>
          </a:xfrm>
          <a:prstGeom prst="leftArrow">
            <a:avLst>
              <a:gd name="adj1" fmla="val 16737"/>
              <a:gd name="adj2" fmla="val 50000"/>
            </a:avLst>
          </a:prstGeom>
          <a:solidFill>
            <a:schemeClr val="tx1"/>
          </a:solidFill>
          <a:ln>
            <a:solidFill>
              <a:schemeClr val="tx1"/>
            </a:solidFill>
          </a:ln>
        </p:spPr>
        <p:txBody>
          <a:bodyPr/>
          <a:lstStyle/>
          <a:p>
            <a:endParaRPr kumimoji="1" lang="zh-HK" altLang="en-US"/>
          </a:p>
        </p:txBody>
      </p:sp>
      <p:sp>
        <p:nvSpPr>
          <p:cNvPr id="28" name="Content Placeholder 2">
            <a:extLst>
              <a:ext uri="{FF2B5EF4-FFF2-40B4-BE49-F238E27FC236}">
                <a16:creationId xmlns:a16="http://schemas.microsoft.com/office/drawing/2014/main" id="{39D1A20D-2604-786A-9C34-E69AE6174C50}"/>
              </a:ext>
            </a:extLst>
          </p:cNvPr>
          <p:cNvSpPr>
            <a:spLocks noGrp="1"/>
          </p:cNvSpPr>
          <p:nvPr>
            <p:ph idx="30" hasCustomPrompt="1"/>
          </p:nvPr>
        </p:nvSpPr>
        <p:spPr>
          <a:xfrm>
            <a:off x="8927401" y="3668241"/>
            <a:ext cx="3020821" cy="645813"/>
          </a:xfrm>
        </p:spPr>
        <p:txBody>
          <a:bodyPr/>
          <a:lstStyle>
            <a:lvl1pPr marL="0" indent="0">
              <a:buNone/>
              <a:defRPr sz="2400"/>
            </a:lvl1pPr>
          </a:lstStyle>
          <a:p>
            <a:pPr lvl="0"/>
            <a:r>
              <a:rPr lang="en-GB"/>
              <a:t>Click to edit label</a:t>
            </a:r>
            <a:endParaRPr lang="en-US"/>
          </a:p>
        </p:txBody>
      </p:sp>
      <p:sp>
        <p:nvSpPr>
          <p:cNvPr id="4" name="文字版面配置區 3">
            <a:extLst>
              <a:ext uri="{FF2B5EF4-FFF2-40B4-BE49-F238E27FC236}">
                <a16:creationId xmlns:a16="http://schemas.microsoft.com/office/drawing/2014/main" id="{FCBE5246-3412-E7E8-095A-E0AEA74DDD52}"/>
              </a:ext>
            </a:extLst>
          </p:cNvPr>
          <p:cNvSpPr>
            <a:spLocks noGrp="1"/>
          </p:cNvSpPr>
          <p:nvPr>
            <p:ph type="body" sz="quarter" idx="40"/>
          </p:nvPr>
        </p:nvSpPr>
        <p:spPr>
          <a:xfrm>
            <a:off x="353386" y="5235575"/>
            <a:ext cx="5048348" cy="560388"/>
          </a:xfrm>
        </p:spPr>
        <p:txBody>
          <a:bodyPr/>
          <a:lstStyle/>
          <a:p>
            <a:pPr marL="228600" marR="0" lvl="0" indent="-228600" algn="l" defTabSz="914400" rtl="0" eaLnBrk="1" fontAlgn="auto" latinLnBrk="0" hangingPunct="1">
              <a:lnSpc>
                <a:spcPct val="100000"/>
              </a:lnSpc>
              <a:spcBef>
                <a:spcPts val="1000"/>
              </a:spcBef>
              <a:spcAft>
                <a:spcPts val="600"/>
              </a:spcAft>
              <a:buClrTx/>
              <a:buSzPct val="90000"/>
              <a:buFont typeface="Wingdings" pitchFamily="2" charset="2"/>
              <a:buChar char="l"/>
              <a:tabLst/>
              <a:defRPr/>
            </a:pPr>
            <a:r>
              <a:rPr lang="en-GB"/>
              <a:t>Click to edit Master text styles</a:t>
            </a:r>
          </a:p>
          <a:p>
            <a:pPr lvl="0"/>
            <a:endParaRPr kumimoji="1" lang="zh-HK" altLang="en-US"/>
          </a:p>
        </p:txBody>
      </p:sp>
      <p:sp>
        <p:nvSpPr>
          <p:cNvPr id="5" name="文字版面配置區 4">
            <a:extLst>
              <a:ext uri="{FF2B5EF4-FFF2-40B4-BE49-F238E27FC236}">
                <a16:creationId xmlns:a16="http://schemas.microsoft.com/office/drawing/2014/main" id="{1D658448-AFFB-02CD-5E22-A0DE2A433481}"/>
              </a:ext>
            </a:extLst>
          </p:cNvPr>
          <p:cNvSpPr>
            <a:spLocks noGrp="1"/>
          </p:cNvSpPr>
          <p:nvPr>
            <p:ph type="body" sz="quarter" idx="41"/>
          </p:nvPr>
        </p:nvSpPr>
        <p:spPr>
          <a:xfrm>
            <a:off x="6211888" y="5248275"/>
            <a:ext cx="4903787" cy="509588"/>
          </a:xfrm>
        </p:spPr>
        <p:txBody>
          <a:bodyPr/>
          <a:lstStyle/>
          <a:p>
            <a:pPr marL="228600" marR="0" lvl="0" indent="-228600" algn="l" defTabSz="914400" rtl="0" eaLnBrk="1" fontAlgn="auto" latinLnBrk="0" hangingPunct="1">
              <a:lnSpc>
                <a:spcPct val="100000"/>
              </a:lnSpc>
              <a:spcBef>
                <a:spcPts val="1000"/>
              </a:spcBef>
              <a:spcAft>
                <a:spcPts val="600"/>
              </a:spcAft>
              <a:buClrTx/>
              <a:buSzPct val="90000"/>
              <a:buFont typeface="Wingdings" pitchFamily="2" charset="2"/>
              <a:buChar char="l"/>
              <a:tabLst/>
              <a:defRPr/>
            </a:pPr>
            <a:r>
              <a:rPr lang="en-GB"/>
              <a:t>Click to edit Master text styles</a:t>
            </a:r>
          </a:p>
          <a:p>
            <a:pPr lvl="0"/>
            <a:endParaRPr kumimoji="1" lang="zh-HK" altLang="en-US"/>
          </a:p>
        </p:txBody>
      </p:sp>
      <p:sp>
        <p:nvSpPr>
          <p:cNvPr id="3" name="Date Placeholder 2">
            <a:extLst>
              <a:ext uri="{FF2B5EF4-FFF2-40B4-BE49-F238E27FC236}">
                <a16:creationId xmlns:a16="http://schemas.microsoft.com/office/drawing/2014/main" id="{85E43B53-1850-B656-A9ED-ED439B327B39}"/>
              </a:ext>
            </a:extLst>
          </p:cNvPr>
          <p:cNvSpPr>
            <a:spLocks noGrp="1"/>
          </p:cNvSpPr>
          <p:nvPr>
            <p:ph type="dt" sz="half" idx="42"/>
          </p:nvPr>
        </p:nvSpPr>
        <p:spPr/>
        <p:txBody>
          <a:bodyPr/>
          <a:lstStyle/>
          <a:p>
            <a:fld id="{82366278-3313-8549-87DE-ECC5920BEA47}" type="datetime1">
              <a:rPr lang="en-HK" smtClean="0"/>
              <a:pPr/>
              <a:t>22/11/2024</a:t>
            </a:fld>
            <a:endParaRPr lang="en-US"/>
          </a:p>
        </p:txBody>
      </p:sp>
      <p:sp>
        <p:nvSpPr>
          <p:cNvPr id="6" name="Footer Placeholder 5">
            <a:extLst>
              <a:ext uri="{FF2B5EF4-FFF2-40B4-BE49-F238E27FC236}">
                <a16:creationId xmlns:a16="http://schemas.microsoft.com/office/drawing/2014/main" id="{792E81E5-810B-617C-572E-C33FE5E73044}"/>
              </a:ext>
            </a:extLst>
          </p:cNvPr>
          <p:cNvSpPr>
            <a:spLocks noGrp="1"/>
          </p:cNvSpPr>
          <p:nvPr>
            <p:ph type="ftr" sz="quarter" idx="43"/>
          </p:nvPr>
        </p:nvSpPr>
        <p:spPr/>
        <p:txBody>
          <a:bodyPr/>
          <a:lstStyle/>
          <a:p>
            <a:r>
              <a:rPr lang="en-US"/>
              <a:t>Edit footer and page number options in “Header &amp; Footer”</a:t>
            </a:r>
          </a:p>
        </p:txBody>
      </p:sp>
      <p:sp>
        <p:nvSpPr>
          <p:cNvPr id="7" name="Slide Number Placeholder 6">
            <a:extLst>
              <a:ext uri="{FF2B5EF4-FFF2-40B4-BE49-F238E27FC236}">
                <a16:creationId xmlns:a16="http://schemas.microsoft.com/office/drawing/2014/main" id="{7704C257-A1F6-2208-6283-A6C4E52E891C}"/>
              </a:ext>
            </a:extLst>
          </p:cNvPr>
          <p:cNvSpPr>
            <a:spLocks noGrp="1"/>
          </p:cNvSpPr>
          <p:nvPr>
            <p:ph type="sldNum" sz="quarter" idx="44"/>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60869536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Quote2">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7312303-A71B-E4F3-45D9-D20EDEA0D8EB}"/>
              </a:ext>
            </a:extLst>
          </p:cNvPr>
          <p:cNvSpPr>
            <a:spLocks noGrp="1"/>
          </p:cNvSpPr>
          <p:nvPr>
            <p:ph type="title" hasCustomPrompt="1"/>
          </p:nvPr>
        </p:nvSpPr>
        <p:spPr>
          <a:xfrm>
            <a:off x="680321" y="-1109438"/>
            <a:ext cx="10435232" cy="1080938"/>
          </a:xfrm>
        </p:spPr>
        <p:txBody>
          <a:bodyPr/>
          <a:lstStyle>
            <a:lvl1pPr>
              <a:defRPr>
                <a:solidFill>
                  <a:srgbClr val="FFFFFF"/>
                </a:solidFill>
              </a:defRPr>
            </a:lvl1pPr>
          </a:lstStyle>
          <a:p>
            <a:r>
              <a:rPr lang="en-GB"/>
              <a:t>Click to edit Master hidden title style</a:t>
            </a:r>
            <a:endParaRPr lang="en-US"/>
          </a:p>
        </p:txBody>
      </p:sp>
      <p:sp>
        <p:nvSpPr>
          <p:cNvPr id="5" name="內容版面配置區 18">
            <a:extLst>
              <a:ext uri="{FF2B5EF4-FFF2-40B4-BE49-F238E27FC236}">
                <a16:creationId xmlns:a16="http://schemas.microsoft.com/office/drawing/2014/main" id="{F228A0AF-62FB-00B2-3785-D64EE152EEAF}"/>
              </a:ext>
            </a:extLst>
          </p:cNvPr>
          <p:cNvSpPr>
            <a:spLocks noGrp="1"/>
          </p:cNvSpPr>
          <p:nvPr>
            <p:ph sz="quarter" idx="17"/>
          </p:nvPr>
        </p:nvSpPr>
        <p:spPr>
          <a:xfrm>
            <a:off x="1401763" y="738188"/>
            <a:ext cx="8156575" cy="25654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ext Placeholder 3">
            <a:extLst>
              <a:ext uri="{FF2B5EF4-FFF2-40B4-BE49-F238E27FC236}">
                <a16:creationId xmlns:a16="http://schemas.microsoft.com/office/drawing/2014/main" id="{A1967147-1D7F-6D22-B70C-65390030ECF3}"/>
              </a:ext>
            </a:extLst>
          </p:cNvPr>
          <p:cNvSpPr>
            <a:spLocks noGrp="1"/>
          </p:cNvSpPr>
          <p:nvPr>
            <p:ph type="body" sz="half" idx="13"/>
          </p:nvPr>
        </p:nvSpPr>
        <p:spPr>
          <a:xfrm>
            <a:off x="1402288" y="3653379"/>
            <a:ext cx="8156579" cy="548968"/>
          </a:xfrm>
        </p:spPr>
        <p:txBody>
          <a:bodyPr anchor="t">
            <a:noAutofit/>
          </a:bodyPr>
          <a:lstStyle>
            <a:lvl1pPr marL="0" indent="0">
              <a:buNone/>
              <a:defRPr sz="2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7" name="Text Placeholder 3">
            <a:extLst>
              <a:ext uri="{FF2B5EF4-FFF2-40B4-BE49-F238E27FC236}">
                <a16:creationId xmlns:a16="http://schemas.microsoft.com/office/drawing/2014/main" id="{495CFF3F-D5E3-14ED-F5DC-8C31BE176FAE}"/>
              </a:ext>
            </a:extLst>
          </p:cNvPr>
          <p:cNvSpPr>
            <a:spLocks noGrp="1"/>
          </p:cNvSpPr>
          <p:nvPr>
            <p:ph type="body" sz="half" idx="2"/>
          </p:nvPr>
        </p:nvSpPr>
        <p:spPr>
          <a:xfrm>
            <a:off x="680322" y="4711615"/>
            <a:ext cx="9613859" cy="1090789"/>
          </a:xfrm>
        </p:spPr>
        <p:txBody>
          <a:bodyPr anchor="ctr">
            <a:noAutofit/>
          </a:bodyPr>
          <a:lstStyle>
            <a:lvl1pPr marL="0" indent="0">
              <a:buNone/>
              <a:defRPr sz="3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2" name="Date Placeholder 1">
            <a:extLst>
              <a:ext uri="{FF2B5EF4-FFF2-40B4-BE49-F238E27FC236}">
                <a16:creationId xmlns:a16="http://schemas.microsoft.com/office/drawing/2014/main" id="{7E8CCDE4-86F0-0A39-F3A0-8CDAE42CE207}"/>
              </a:ext>
            </a:extLst>
          </p:cNvPr>
          <p:cNvSpPr>
            <a:spLocks noGrp="1"/>
          </p:cNvSpPr>
          <p:nvPr>
            <p:ph type="dt" sz="half" idx="18"/>
          </p:nvPr>
        </p:nvSpPr>
        <p:spPr/>
        <p:txBody>
          <a:bodyPr/>
          <a:lstStyle/>
          <a:p>
            <a:fld id="{82366278-3313-8549-87DE-ECC5920BEA47}" type="datetime1">
              <a:rPr lang="en-HK" smtClean="0"/>
              <a:pPr/>
              <a:t>22/11/2024</a:t>
            </a:fld>
            <a:endParaRPr lang="en-US"/>
          </a:p>
        </p:txBody>
      </p:sp>
      <p:sp>
        <p:nvSpPr>
          <p:cNvPr id="3" name="Footer Placeholder 2">
            <a:extLst>
              <a:ext uri="{FF2B5EF4-FFF2-40B4-BE49-F238E27FC236}">
                <a16:creationId xmlns:a16="http://schemas.microsoft.com/office/drawing/2014/main" id="{1D88FE1F-231D-A3D0-EFE3-6098B580835C}"/>
              </a:ext>
            </a:extLst>
          </p:cNvPr>
          <p:cNvSpPr>
            <a:spLocks noGrp="1"/>
          </p:cNvSpPr>
          <p:nvPr>
            <p:ph type="ftr" sz="quarter" idx="19"/>
          </p:nvPr>
        </p:nvSpPr>
        <p:spPr/>
        <p:txBody>
          <a:bodyPr/>
          <a:lstStyle/>
          <a:p>
            <a:r>
              <a:rPr lang="en-US"/>
              <a:t>Edit footer and page number options in “Header &amp; Footer”</a:t>
            </a:r>
          </a:p>
        </p:txBody>
      </p:sp>
      <p:sp>
        <p:nvSpPr>
          <p:cNvPr id="11" name="Slide Number Placeholder 10">
            <a:extLst>
              <a:ext uri="{FF2B5EF4-FFF2-40B4-BE49-F238E27FC236}">
                <a16:creationId xmlns:a16="http://schemas.microsoft.com/office/drawing/2014/main" id="{A64A2D74-162F-44E5-9B94-3EECEB738AB4}"/>
              </a:ext>
            </a:extLst>
          </p:cNvPr>
          <p:cNvSpPr>
            <a:spLocks noGrp="1"/>
          </p:cNvSpPr>
          <p:nvPr>
            <p:ph type="sldNum" sz="quarter" idx="20"/>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37354582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Quote3">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7312303-A71B-E4F3-45D9-D20EDEA0D8EB}"/>
              </a:ext>
            </a:extLst>
          </p:cNvPr>
          <p:cNvSpPr>
            <a:spLocks noGrp="1"/>
          </p:cNvSpPr>
          <p:nvPr>
            <p:ph type="title" hasCustomPrompt="1"/>
          </p:nvPr>
        </p:nvSpPr>
        <p:spPr>
          <a:xfrm>
            <a:off x="680321" y="-1109438"/>
            <a:ext cx="10435232" cy="1080938"/>
          </a:xfrm>
        </p:spPr>
        <p:txBody>
          <a:bodyPr/>
          <a:lstStyle>
            <a:lvl1pPr>
              <a:defRPr>
                <a:solidFill>
                  <a:srgbClr val="FFFFFF"/>
                </a:solidFill>
              </a:defRPr>
            </a:lvl1pPr>
          </a:lstStyle>
          <a:p>
            <a:r>
              <a:rPr lang="en-GB"/>
              <a:t>Click to edit Master hidden title style</a:t>
            </a:r>
            <a:endParaRPr lang="en-US"/>
          </a:p>
        </p:txBody>
      </p:sp>
      <p:grpSp>
        <p:nvGrpSpPr>
          <p:cNvPr id="8" name="群組 7">
            <a:extLst>
              <a:ext uri="{FF2B5EF4-FFF2-40B4-BE49-F238E27FC236}">
                <a16:creationId xmlns:a16="http://schemas.microsoft.com/office/drawing/2014/main" id="{A8DEEFC5-9E1B-1E66-C5F0-FB6E65AC6E11}"/>
              </a:ext>
              <a:ext uri="{C183D7F6-B498-43B3-948B-1728B52AA6E4}">
                <adec:decorative xmlns:adec="http://schemas.microsoft.com/office/drawing/2017/decorative" val="1"/>
              </a:ext>
            </a:extLst>
          </p:cNvPr>
          <p:cNvGrpSpPr>
            <a:grpSpLocks noChangeAspect="1"/>
          </p:cNvGrpSpPr>
          <p:nvPr userDrawn="1"/>
        </p:nvGrpSpPr>
        <p:grpSpPr>
          <a:xfrm>
            <a:off x="1098202" y="1258301"/>
            <a:ext cx="9184980" cy="2919960"/>
            <a:chOff x="1075342" y="2268796"/>
            <a:chExt cx="9184980" cy="2919960"/>
          </a:xfrm>
        </p:grpSpPr>
        <p:pic>
          <p:nvPicPr>
            <p:cNvPr id="9" name="圖片 32">
              <a:extLst>
                <a:ext uri="{FF2B5EF4-FFF2-40B4-BE49-F238E27FC236}">
                  <a16:creationId xmlns:a16="http://schemas.microsoft.com/office/drawing/2014/main" id="{B47FC36C-F3E9-8951-3083-F617B7DBA9BC}"/>
                </a:ext>
                <a:ext uri="{C183D7F6-B498-43B3-948B-1728B52AA6E4}">
                  <adec:decorative xmlns:adec="http://schemas.microsoft.com/office/drawing/2017/decorative" val="1"/>
                </a:ext>
              </a:extLst>
            </p:cNvPr>
            <p:cNvPicPr>
              <a:picLocks noChangeAspect="1"/>
            </p:cNvPicPr>
            <p:nvPr userDrawn="1"/>
          </p:nvPicPr>
          <p:blipFill>
            <a:blip r:embed="rId2">
              <a:duotone>
                <a:prstClr val="black"/>
                <a:schemeClr val="accent3">
                  <a:tint val="45000"/>
                  <a:satMod val="400000"/>
                </a:schemeClr>
              </a:duotone>
            </a:blip>
            <a:srcRect/>
            <a:stretch/>
          </p:blipFill>
          <p:spPr>
            <a:xfrm>
              <a:off x="1075342" y="2268796"/>
              <a:ext cx="1168932" cy="1168932"/>
            </a:xfrm>
            <a:prstGeom prst="rect">
              <a:avLst/>
            </a:prstGeom>
          </p:spPr>
        </p:pic>
        <p:pic>
          <p:nvPicPr>
            <p:cNvPr id="10" name="圖片 33">
              <a:extLst>
                <a:ext uri="{FF2B5EF4-FFF2-40B4-BE49-F238E27FC236}">
                  <a16:creationId xmlns:a16="http://schemas.microsoft.com/office/drawing/2014/main" id="{72C4AF20-DD96-BD8D-9DE8-EA198E9889AB}"/>
                </a:ext>
                <a:ext uri="{C183D7F6-B498-43B3-948B-1728B52AA6E4}">
                  <adec:decorative xmlns:adec="http://schemas.microsoft.com/office/drawing/2017/decorative" val="1"/>
                </a:ext>
              </a:extLst>
            </p:cNvPr>
            <p:cNvPicPr>
              <a:picLocks noChangeAspect="1"/>
            </p:cNvPicPr>
            <p:nvPr userDrawn="1"/>
          </p:nvPicPr>
          <p:blipFill>
            <a:blip r:embed="rId3">
              <a:duotone>
                <a:prstClr val="black"/>
                <a:schemeClr val="accent3">
                  <a:tint val="45000"/>
                  <a:satMod val="400000"/>
                </a:schemeClr>
              </a:duotone>
            </a:blip>
            <a:srcRect/>
            <a:stretch/>
          </p:blipFill>
          <p:spPr>
            <a:xfrm>
              <a:off x="9090322" y="4018756"/>
              <a:ext cx="1170000" cy="1170000"/>
            </a:xfrm>
            <a:prstGeom prst="rect">
              <a:avLst/>
            </a:prstGeom>
          </p:spPr>
        </p:pic>
      </p:grpSp>
      <p:sp>
        <p:nvSpPr>
          <p:cNvPr id="12" name="內容版面配置區 12">
            <a:extLst>
              <a:ext uri="{FF2B5EF4-FFF2-40B4-BE49-F238E27FC236}">
                <a16:creationId xmlns:a16="http://schemas.microsoft.com/office/drawing/2014/main" id="{496C8483-F7A7-E6C8-1B87-99238AB8C9AE}"/>
              </a:ext>
            </a:extLst>
          </p:cNvPr>
          <p:cNvSpPr>
            <a:spLocks noGrp="1"/>
          </p:cNvSpPr>
          <p:nvPr>
            <p:ph sz="quarter" idx="13"/>
          </p:nvPr>
        </p:nvSpPr>
        <p:spPr>
          <a:xfrm>
            <a:off x="2682122" y="801434"/>
            <a:ext cx="6110567" cy="1207421"/>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3" name="內容版面配置區 12">
            <a:extLst>
              <a:ext uri="{FF2B5EF4-FFF2-40B4-BE49-F238E27FC236}">
                <a16:creationId xmlns:a16="http://schemas.microsoft.com/office/drawing/2014/main" id="{8847EED0-CEB4-DB30-2620-13B26837625D}"/>
              </a:ext>
            </a:extLst>
          </p:cNvPr>
          <p:cNvSpPr>
            <a:spLocks noGrp="1"/>
          </p:cNvSpPr>
          <p:nvPr>
            <p:ph sz="quarter" idx="14" hasCustomPrompt="1"/>
          </p:nvPr>
        </p:nvSpPr>
        <p:spPr>
          <a:xfrm>
            <a:off x="2672923" y="2208817"/>
            <a:ext cx="6110567" cy="1134232"/>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4" name="內容版面配置區 12">
            <a:extLst>
              <a:ext uri="{FF2B5EF4-FFF2-40B4-BE49-F238E27FC236}">
                <a16:creationId xmlns:a16="http://schemas.microsoft.com/office/drawing/2014/main" id="{EF5FEB77-08ED-3C46-4EE4-A978E5B8A9D1}"/>
              </a:ext>
            </a:extLst>
          </p:cNvPr>
          <p:cNvSpPr>
            <a:spLocks noGrp="1"/>
          </p:cNvSpPr>
          <p:nvPr>
            <p:ph sz="quarter" idx="21"/>
          </p:nvPr>
        </p:nvSpPr>
        <p:spPr>
          <a:xfrm>
            <a:off x="2682122" y="3469766"/>
            <a:ext cx="6110567" cy="1134232"/>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Date Placeholder 1">
            <a:extLst>
              <a:ext uri="{FF2B5EF4-FFF2-40B4-BE49-F238E27FC236}">
                <a16:creationId xmlns:a16="http://schemas.microsoft.com/office/drawing/2014/main" id="{7E8CCDE4-86F0-0A39-F3A0-8CDAE42CE207}"/>
              </a:ext>
            </a:extLst>
          </p:cNvPr>
          <p:cNvSpPr>
            <a:spLocks noGrp="1"/>
          </p:cNvSpPr>
          <p:nvPr>
            <p:ph type="dt" sz="half" idx="18"/>
          </p:nvPr>
        </p:nvSpPr>
        <p:spPr/>
        <p:txBody>
          <a:bodyPr/>
          <a:lstStyle/>
          <a:p>
            <a:fld id="{82366278-3313-8549-87DE-ECC5920BEA47}" type="datetime1">
              <a:rPr lang="en-HK" smtClean="0"/>
              <a:pPr/>
              <a:t>22/11/2024</a:t>
            </a:fld>
            <a:endParaRPr lang="en-US"/>
          </a:p>
        </p:txBody>
      </p:sp>
      <p:sp>
        <p:nvSpPr>
          <p:cNvPr id="3" name="Footer Placeholder 2">
            <a:extLst>
              <a:ext uri="{FF2B5EF4-FFF2-40B4-BE49-F238E27FC236}">
                <a16:creationId xmlns:a16="http://schemas.microsoft.com/office/drawing/2014/main" id="{1D88FE1F-231D-A3D0-EFE3-6098B580835C}"/>
              </a:ext>
            </a:extLst>
          </p:cNvPr>
          <p:cNvSpPr>
            <a:spLocks noGrp="1"/>
          </p:cNvSpPr>
          <p:nvPr>
            <p:ph type="ftr" sz="quarter" idx="19"/>
          </p:nvPr>
        </p:nvSpPr>
        <p:spPr/>
        <p:txBody>
          <a:bodyPr/>
          <a:lstStyle/>
          <a:p>
            <a:r>
              <a:rPr lang="en-US"/>
              <a:t>Edit footer and page number options in “Header &amp; Footer”</a:t>
            </a:r>
          </a:p>
        </p:txBody>
      </p:sp>
      <p:sp>
        <p:nvSpPr>
          <p:cNvPr id="11" name="Slide Number Placeholder 10">
            <a:extLst>
              <a:ext uri="{FF2B5EF4-FFF2-40B4-BE49-F238E27FC236}">
                <a16:creationId xmlns:a16="http://schemas.microsoft.com/office/drawing/2014/main" id="{A64A2D74-162F-44E5-9B94-3EECEB738AB4}"/>
              </a:ext>
            </a:extLst>
          </p:cNvPr>
          <p:cNvSpPr>
            <a:spLocks noGrp="1"/>
          </p:cNvSpPr>
          <p:nvPr>
            <p:ph type="sldNum" sz="quarter" idx="20"/>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25031177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layou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DEE1340-2C9A-70E0-7D2F-FB8F3FFF27ED}"/>
              </a:ext>
            </a:extLst>
          </p:cNvPr>
          <p:cNvSpPr>
            <a:spLocks noGrp="1"/>
          </p:cNvSpPr>
          <p:nvPr>
            <p:ph type="ctrTitle" hasCustomPrompt="1"/>
          </p:nvPr>
        </p:nvSpPr>
        <p:spPr>
          <a:xfrm>
            <a:off x="680321" y="1681316"/>
            <a:ext cx="8144134" cy="1648129"/>
          </a:xfrm>
          <a:solidFill>
            <a:srgbClr val="245002"/>
          </a:solidFill>
          <a:effectLst>
            <a:outerShdw blurRad="50800" dist="38100" dir="2700000" algn="tl" rotWithShape="0">
              <a:prstClr val="black">
                <a:alpha val="40000"/>
              </a:prstClr>
            </a:outerShdw>
          </a:effectLst>
        </p:spPr>
        <p:txBody>
          <a:bodyPr anchor="ctr">
            <a:noAutofit/>
          </a:bodyPr>
          <a:lstStyle>
            <a:lvl1pPr algn="l">
              <a:defRPr sz="3200">
                <a:solidFill>
                  <a:schemeClr val="bg1"/>
                </a:solidFill>
              </a:defRPr>
            </a:lvl1pPr>
          </a:lstStyle>
          <a:p>
            <a:r>
              <a:rPr lang="en-GB"/>
              <a:t>Click to edit Master title style</a:t>
            </a:r>
            <a:endParaRPr lang="en-US"/>
          </a:p>
        </p:txBody>
      </p:sp>
      <p:sp>
        <p:nvSpPr>
          <p:cNvPr id="9" name="Subtitle 2">
            <a:extLst>
              <a:ext uri="{FF2B5EF4-FFF2-40B4-BE49-F238E27FC236}">
                <a16:creationId xmlns:a16="http://schemas.microsoft.com/office/drawing/2014/main" id="{07D852A4-6124-9F9A-1CFF-9243C184AC5B}"/>
              </a:ext>
            </a:extLst>
          </p:cNvPr>
          <p:cNvSpPr>
            <a:spLocks noGrp="1"/>
          </p:cNvSpPr>
          <p:nvPr>
            <p:ph type="subTitle" idx="1"/>
          </p:nvPr>
        </p:nvSpPr>
        <p:spPr>
          <a:xfrm>
            <a:off x="680318" y="527250"/>
            <a:ext cx="8144135" cy="980365"/>
          </a:xfrm>
        </p:spPr>
        <p:txBody>
          <a:bodyPr>
            <a:no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內容版面配置區 10">
            <a:extLst>
              <a:ext uri="{FF2B5EF4-FFF2-40B4-BE49-F238E27FC236}">
                <a16:creationId xmlns:a16="http://schemas.microsoft.com/office/drawing/2014/main" id="{D7B5C211-6637-411E-8BCA-2B702C2F78B1}"/>
              </a:ext>
            </a:extLst>
          </p:cNvPr>
          <p:cNvSpPr>
            <a:spLocks noGrp="1"/>
          </p:cNvSpPr>
          <p:nvPr>
            <p:ph sz="quarter" idx="21"/>
          </p:nvPr>
        </p:nvSpPr>
        <p:spPr>
          <a:xfrm>
            <a:off x="680318" y="4497626"/>
            <a:ext cx="6870660" cy="819751"/>
          </a:xfrm>
        </p:spPr>
        <p:txBody>
          <a:bodyPr/>
          <a:lstStyle/>
          <a:p>
            <a:pPr lvl="0"/>
            <a:r>
              <a:rPr lang="en-GB"/>
              <a:t>Click to edit Master text styles</a:t>
            </a:r>
          </a:p>
          <a:p>
            <a:pPr lvl="1"/>
            <a:r>
              <a:rPr lang="en-GB"/>
              <a:t>Second level</a:t>
            </a:r>
            <a:endParaRPr kumimoji="1" lang="zh-HK" altLang="en-US"/>
          </a:p>
        </p:txBody>
      </p:sp>
      <p:sp>
        <p:nvSpPr>
          <p:cNvPr id="11" name="內容版面配置區 17">
            <a:extLst>
              <a:ext uri="{FF2B5EF4-FFF2-40B4-BE49-F238E27FC236}">
                <a16:creationId xmlns:a16="http://schemas.microsoft.com/office/drawing/2014/main" id="{9E85398F-2897-F6BC-C8DC-DC35AD6D59DB}"/>
              </a:ext>
            </a:extLst>
          </p:cNvPr>
          <p:cNvSpPr>
            <a:spLocks noGrp="1"/>
          </p:cNvSpPr>
          <p:nvPr>
            <p:ph sz="quarter" idx="13"/>
          </p:nvPr>
        </p:nvSpPr>
        <p:spPr>
          <a:xfrm>
            <a:off x="680318" y="3509357"/>
            <a:ext cx="6870660" cy="819751"/>
          </a:xfrm>
        </p:spPr>
        <p:txBody>
          <a:bodyPr/>
          <a:lstStyle>
            <a:lvl1pPr marL="0" indent="0">
              <a:buNone/>
              <a:defRPr/>
            </a:lvl1pPr>
          </a:lstStyle>
          <a:p>
            <a:pPr marL="0" marR="0" lvl="0" indent="0" algn="l" defTabSz="914400" rtl="0" eaLnBrk="1" fontAlgn="auto" latinLnBrk="0" hangingPunct="1">
              <a:lnSpc>
                <a:spcPct val="100000"/>
              </a:lnSpc>
              <a:spcBef>
                <a:spcPts val="1000"/>
              </a:spcBef>
              <a:spcAft>
                <a:spcPts val="600"/>
              </a:spcAft>
              <a:buClrTx/>
              <a:buSzPct val="90000"/>
              <a:buFont typeface="Wingdings" pitchFamily="2" charset="2"/>
              <a:buNone/>
              <a:tabLst/>
              <a:defRPr/>
            </a:pPr>
            <a:r>
              <a:rPr kumimoji="1" lang="en-HK" altLang="zh-HK"/>
              <a:t>Click to edit Master text styles</a:t>
            </a:r>
          </a:p>
        </p:txBody>
      </p:sp>
      <p:sp>
        <p:nvSpPr>
          <p:cNvPr id="18" name="內容版面配置區 10">
            <a:extLst>
              <a:ext uri="{FF2B5EF4-FFF2-40B4-BE49-F238E27FC236}">
                <a16:creationId xmlns:a16="http://schemas.microsoft.com/office/drawing/2014/main" id="{7B537ED5-65BC-C683-8914-900521D85DC6}"/>
              </a:ext>
            </a:extLst>
          </p:cNvPr>
          <p:cNvSpPr>
            <a:spLocks noGrp="1"/>
          </p:cNvSpPr>
          <p:nvPr>
            <p:ph sz="quarter" idx="15" hasCustomPrompt="1"/>
          </p:nvPr>
        </p:nvSpPr>
        <p:spPr>
          <a:xfrm>
            <a:off x="7762670" y="3509357"/>
            <a:ext cx="2808287" cy="1808019"/>
          </a:xfrm>
        </p:spPr>
        <p:txBody>
          <a:bodyPr/>
          <a:lstStyle>
            <a:lvl1pPr marL="0" indent="0">
              <a:buNone/>
              <a:defRPr/>
            </a:lvl1pPr>
          </a:lstStyle>
          <a:p>
            <a:pPr lvl="0"/>
            <a:r>
              <a:rPr kumimoji="1" lang="en-US" altLang="zh-HK"/>
              <a:t>Click to insert speaker image</a:t>
            </a:r>
            <a:endParaRPr kumimoji="1" lang="zh-HK" altLang="en-US"/>
          </a:p>
        </p:txBody>
      </p:sp>
      <p:sp>
        <p:nvSpPr>
          <p:cNvPr id="14" name="頁尾版面配置區 13">
            <a:extLst>
              <a:ext uri="{FF2B5EF4-FFF2-40B4-BE49-F238E27FC236}">
                <a16:creationId xmlns:a16="http://schemas.microsoft.com/office/drawing/2014/main" id="{23A31AC7-14DF-29F7-05D6-9387AF837025}"/>
              </a:ext>
            </a:extLst>
          </p:cNvPr>
          <p:cNvSpPr>
            <a:spLocks noGrp="1"/>
          </p:cNvSpPr>
          <p:nvPr>
            <p:ph type="ftr" sz="quarter" idx="17"/>
          </p:nvPr>
        </p:nvSpPr>
        <p:spPr/>
        <p:txBody>
          <a:bodyPr/>
          <a:lstStyle/>
          <a:p>
            <a:r>
              <a:rPr lang="en-US"/>
              <a:t>Edit footer and page number options in “Header &amp; Footer”</a:t>
            </a:r>
          </a:p>
        </p:txBody>
      </p:sp>
      <p:sp>
        <p:nvSpPr>
          <p:cNvPr id="13" name="日期版面配置區 12">
            <a:extLst>
              <a:ext uri="{FF2B5EF4-FFF2-40B4-BE49-F238E27FC236}">
                <a16:creationId xmlns:a16="http://schemas.microsoft.com/office/drawing/2014/main" id="{8F6E6B74-68AB-F87C-594B-0B51A8E2E598}"/>
              </a:ext>
            </a:extLst>
          </p:cNvPr>
          <p:cNvSpPr>
            <a:spLocks noGrp="1"/>
          </p:cNvSpPr>
          <p:nvPr>
            <p:ph type="dt" sz="half" idx="16"/>
          </p:nvPr>
        </p:nvSpPr>
        <p:spPr/>
        <p:txBody>
          <a:bodyPr/>
          <a:lstStyle/>
          <a:p>
            <a:fld id="{82366278-3313-8549-87DE-ECC5920BEA47}" type="datetime1">
              <a:rPr lang="en-HK" smtClean="0"/>
              <a:pPr/>
              <a:t>22/11/2024</a:t>
            </a:fld>
            <a:endParaRPr lang="en-US"/>
          </a:p>
        </p:txBody>
      </p:sp>
      <p:sp>
        <p:nvSpPr>
          <p:cNvPr id="15" name="投影片編號版面配置區 14">
            <a:extLst>
              <a:ext uri="{FF2B5EF4-FFF2-40B4-BE49-F238E27FC236}">
                <a16:creationId xmlns:a16="http://schemas.microsoft.com/office/drawing/2014/main" id="{B568F1D6-87C3-237C-8677-EC510F15A527}"/>
              </a:ext>
            </a:extLst>
          </p:cNvPr>
          <p:cNvSpPr>
            <a:spLocks noGrp="1"/>
          </p:cNvSpPr>
          <p:nvPr>
            <p:ph type="sldNum" sz="quarter" idx="18"/>
          </p:nvPr>
        </p:nvSpPr>
        <p:spPr/>
        <p:txBody>
          <a:bodyPr/>
          <a:lstStyle/>
          <a:p>
            <a:fld id="{D57F1E4F-1CFF-5643-939E-217C01CDF565}" type="slidenum">
              <a:rPr lang="en-US" smtClean="0"/>
              <a:pPr/>
              <a:t>‹#›</a:t>
            </a:fld>
            <a:endParaRPr lang="en-US"/>
          </a:p>
        </p:txBody>
      </p:sp>
      <p:sp>
        <p:nvSpPr>
          <p:cNvPr id="5" name="文字版面配置區 4">
            <a:extLst>
              <a:ext uri="{FF2B5EF4-FFF2-40B4-BE49-F238E27FC236}">
                <a16:creationId xmlns:a16="http://schemas.microsoft.com/office/drawing/2014/main" id="{4F39F74C-9452-E908-213D-B2D30DC939AA}"/>
              </a:ext>
            </a:extLst>
          </p:cNvPr>
          <p:cNvSpPr>
            <a:spLocks noGrp="1"/>
          </p:cNvSpPr>
          <p:nvPr>
            <p:ph type="body" sz="quarter" idx="22" hasCustomPrompt="1"/>
          </p:nvPr>
        </p:nvSpPr>
        <p:spPr>
          <a:xfrm>
            <a:off x="252036" y="6213511"/>
            <a:ext cx="11882812" cy="522439"/>
          </a:xfrm>
        </p:spPr>
        <p:txBody>
          <a:bodyPr/>
          <a:lstStyle>
            <a:lvl1pPr marL="0" indent="0">
              <a:buNone/>
              <a:defRPr>
                <a:solidFill>
                  <a:schemeClr val="tx2"/>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176228517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layou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BC587-C788-2B1D-D5BE-38A39FFC5525}"/>
              </a:ext>
            </a:extLst>
          </p:cNvPr>
          <p:cNvSpPr>
            <a:spLocks noGrp="1"/>
          </p:cNvSpPr>
          <p:nvPr>
            <p:ph type="ctrTitle" hasCustomPrompt="1"/>
          </p:nvPr>
        </p:nvSpPr>
        <p:spPr>
          <a:xfrm>
            <a:off x="680321" y="1681316"/>
            <a:ext cx="8144134" cy="1648129"/>
          </a:xfrm>
          <a:solidFill>
            <a:srgbClr val="245002"/>
          </a:solidFill>
          <a:effectLst>
            <a:outerShdw blurRad="50800" dist="38100" dir="2700000" algn="tl" rotWithShape="0">
              <a:prstClr val="black">
                <a:alpha val="40000"/>
              </a:prstClr>
            </a:outerShdw>
          </a:effectLst>
        </p:spPr>
        <p:txBody>
          <a:bodyPr anchor="ctr">
            <a:noAutofit/>
          </a:bodyPr>
          <a:lstStyle>
            <a:lvl1pPr algn="l">
              <a:defRPr sz="3200">
                <a:solidFill>
                  <a:schemeClr val="bg1"/>
                </a:solidFill>
              </a:defRPr>
            </a:lvl1pPr>
          </a:lstStyle>
          <a:p>
            <a:r>
              <a:rPr lang="en-GB"/>
              <a:t>Click to edit Master title style</a:t>
            </a:r>
            <a:endParaRPr lang="en-US"/>
          </a:p>
        </p:txBody>
      </p:sp>
      <p:sp>
        <p:nvSpPr>
          <p:cNvPr id="4" name="Subtitle 2">
            <a:extLst>
              <a:ext uri="{FF2B5EF4-FFF2-40B4-BE49-F238E27FC236}">
                <a16:creationId xmlns:a16="http://schemas.microsoft.com/office/drawing/2014/main" id="{CAE389A9-BF46-44A9-246B-97B139226377}"/>
              </a:ext>
            </a:extLst>
          </p:cNvPr>
          <p:cNvSpPr>
            <a:spLocks noGrp="1"/>
          </p:cNvSpPr>
          <p:nvPr>
            <p:ph type="subTitle" idx="1"/>
          </p:nvPr>
        </p:nvSpPr>
        <p:spPr>
          <a:xfrm>
            <a:off x="680318" y="527250"/>
            <a:ext cx="8143875" cy="980365"/>
          </a:xfrm>
        </p:spPr>
        <p:txBody>
          <a:bodyPr>
            <a:no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5" name="內容版面配置區 17">
            <a:extLst>
              <a:ext uri="{FF2B5EF4-FFF2-40B4-BE49-F238E27FC236}">
                <a16:creationId xmlns:a16="http://schemas.microsoft.com/office/drawing/2014/main" id="{36346CED-AA1C-855D-2397-29723770964C}"/>
              </a:ext>
            </a:extLst>
          </p:cNvPr>
          <p:cNvSpPr>
            <a:spLocks noGrp="1"/>
          </p:cNvSpPr>
          <p:nvPr>
            <p:ph sz="quarter" idx="13"/>
          </p:nvPr>
        </p:nvSpPr>
        <p:spPr>
          <a:xfrm>
            <a:off x="680317" y="3515242"/>
            <a:ext cx="5415677" cy="813871"/>
          </a:xfrm>
        </p:spPr>
        <p:txBody>
          <a:bodyPr/>
          <a:lstStyle>
            <a:lvl1pPr marL="0" indent="0">
              <a:buNone/>
              <a:defRPr/>
            </a:lvl1pPr>
          </a:lstStyle>
          <a:p>
            <a:pPr marL="0" marR="0" lvl="0" indent="0" algn="l" defTabSz="914400" rtl="0" eaLnBrk="1" fontAlgn="auto" latinLnBrk="0" hangingPunct="1">
              <a:lnSpc>
                <a:spcPct val="100000"/>
              </a:lnSpc>
              <a:spcBef>
                <a:spcPts val="1000"/>
              </a:spcBef>
              <a:spcAft>
                <a:spcPts val="600"/>
              </a:spcAft>
              <a:buClrTx/>
              <a:buSzPct val="90000"/>
              <a:buFont typeface="Wingdings" pitchFamily="2" charset="2"/>
              <a:buNone/>
              <a:tabLst/>
              <a:defRPr/>
            </a:pPr>
            <a:r>
              <a:rPr kumimoji="1" lang="en-HK" altLang="zh-HK" dirty="0"/>
              <a:t>Click to edit Master text styles</a:t>
            </a:r>
          </a:p>
        </p:txBody>
      </p:sp>
      <p:sp>
        <p:nvSpPr>
          <p:cNvPr id="3" name="內容版面配置區 10">
            <a:extLst>
              <a:ext uri="{FF2B5EF4-FFF2-40B4-BE49-F238E27FC236}">
                <a16:creationId xmlns:a16="http://schemas.microsoft.com/office/drawing/2014/main" id="{BED38425-EBAB-D16D-60F0-A3AE0BC7F6DD}"/>
              </a:ext>
            </a:extLst>
          </p:cNvPr>
          <p:cNvSpPr>
            <a:spLocks noGrp="1"/>
          </p:cNvSpPr>
          <p:nvPr>
            <p:ph sz="quarter" idx="17"/>
          </p:nvPr>
        </p:nvSpPr>
        <p:spPr>
          <a:xfrm>
            <a:off x="680317" y="4514910"/>
            <a:ext cx="5415677" cy="813871"/>
          </a:xfrm>
        </p:spPr>
        <p:txBody>
          <a:bodyPr/>
          <a:lstStyle/>
          <a:p>
            <a:pPr lvl="0"/>
            <a:r>
              <a:rPr lang="en-GB"/>
              <a:t>Click to edit Master text styles</a:t>
            </a:r>
          </a:p>
          <a:p>
            <a:pPr lvl="1"/>
            <a:r>
              <a:rPr lang="en-GB"/>
              <a:t>Second level</a:t>
            </a:r>
            <a:endParaRPr kumimoji="1" lang="zh-HK" altLang="en-US"/>
          </a:p>
        </p:txBody>
      </p:sp>
      <p:sp>
        <p:nvSpPr>
          <p:cNvPr id="11" name="內容版面配置區 10">
            <a:extLst>
              <a:ext uri="{FF2B5EF4-FFF2-40B4-BE49-F238E27FC236}">
                <a16:creationId xmlns:a16="http://schemas.microsoft.com/office/drawing/2014/main" id="{01BE434F-16DE-E8C5-7305-C932AA9E5E20}"/>
              </a:ext>
            </a:extLst>
          </p:cNvPr>
          <p:cNvSpPr>
            <a:spLocks noGrp="1"/>
          </p:cNvSpPr>
          <p:nvPr>
            <p:ph sz="quarter" idx="15" hasCustomPrompt="1"/>
          </p:nvPr>
        </p:nvSpPr>
        <p:spPr>
          <a:xfrm>
            <a:off x="6432550" y="3498361"/>
            <a:ext cx="2514600" cy="1830877"/>
          </a:xfrm>
        </p:spPr>
        <p:txBody>
          <a:bodyPr/>
          <a:lstStyle>
            <a:lvl1pPr marL="0" indent="0">
              <a:buNone/>
              <a:defRPr/>
            </a:lvl1pPr>
          </a:lstStyle>
          <a:p>
            <a:pPr lvl="0"/>
            <a:r>
              <a:rPr kumimoji="1" lang="en-US" altLang="zh-HK"/>
              <a:t>Click to insert speaker image</a:t>
            </a:r>
            <a:endParaRPr kumimoji="1" lang="zh-HK" altLang="en-US"/>
          </a:p>
        </p:txBody>
      </p:sp>
      <p:sp>
        <p:nvSpPr>
          <p:cNvPr id="17" name="內容版面配置區 16">
            <a:extLst>
              <a:ext uri="{FF2B5EF4-FFF2-40B4-BE49-F238E27FC236}">
                <a16:creationId xmlns:a16="http://schemas.microsoft.com/office/drawing/2014/main" id="{C677F6B8-404F-0E06-9537-4C6BE678E907}"/>
              </a:ext>
            </a:extLst>
          </p:cNvPr>
          <p:cNvSpPr>
            <a:spLocks noGrp="1"/>
          </p:cNvSpPr>
          <p:nvPr>
            <p:ph sz="quarter" idx="16" hasCustomPrompt="1"/>
          </p:nvPr>
        </p:nvSpPr>
        <p:spPr>
          <a:xfrm>
            <a:off x="9207500" y="3498361"/>
            <a:ext cx="2303462" cy="1830877"/>
          </a:xfrm>
        </p:spPr>
        <p:txBody>
          <a:bodyPr/>
          <a:lstStyle>
            <a:lvl1pPr marL="0" indent="0">
              <a:buNone/>
              <a:defRPr/>
            </a:lvl1pPr>
          </a:lstStyle>
          <a:p>
            <a:pPr marL="0" marR="0" lvl="0" indent="0" algn="l" defTabSz="914400" rtl="0" eaLnBrk="1" fontAlgn="auto" latinLnBrk="0" hangingPunct="1">
              <a:lnSpc>
                <a:spcPct val="100000"/>
              </a:lnSpc>
              <a:spcBef>
                <a:spcPts val="1000"/>
              </a:spcBef>
              <a:spcAft>
                <a:spcPts val="600"/>
              </a:spcAft>
              <a:buClrTx/>
              <a:buSzPct val="90000"/>
              <a:buFont typeface="Wingdings" pitchFamily="2" charset="2"/>
              <a:buNone/>
              <a:tabLst/>
              <a:defRPr/>
            </a:pPr>
            <a:r>
              <a:rPr kumimoji="1" lang="en-US" altLang="zh-HK"/>
              <a:t>Click to insert speaker image</a:t>
            </a:r>
            <a:endParaRPr kumimoji="1" lang="zh-HK" altLang="en-US"/>
          </a:p>
          <a:p>
            <a:pPr lvl="0"/>
            <a:endParaRPr kumimoji="1" lang="zh-HK" altLang="en-US"/>
          </a:p>
        </p:txBody>
      </p:sp>
      <p:sp>
        <p:nvSpPr>
          <p:cNvPr id="16" name="投影片編號版面配置區 15">
            <a:extLst>
              <a:ext uri="{FF2B5EF4-FFF2-40B4-BE49-F238E27FC236}">
                <a16:creationId xmlns:a16="http://schemas.microsoft.com/office/drawing/2014/main" id="{7A757E27-11F4-B54E-9A66-F533F1AB6314}"/>
              </a:ext>
            </a:extLst>
          </p:cNvPr>
          <p:cNvSpPr>
            <a:spLocks noGrp="1"/>
          </p:cNvSpPr>
          <p:nvPr>
            <p:ph type="sldNum" sz="quarter" idx="12"/>
          </p:nvPr>
        </p:nvSpPr>
        <p:spPr/>
        <p:txBody>
          <a:bodyPr/>
          <a:lstStyle/>
          <a:p>
            <a:fld id="{D57F1E4F-1CFF-5643-939E-217C01CDF565}" type="slidenum">
              <a:rPr lang="en-US" smtClean="0"/>
              <a:pPr/>
              <a:t>‹#›</a:t>
            </a:fld>
            <a:endParaRPr lang="en-US"/>
          </a:p>
        </p:txBody>
      </p:sp>
      <p:sp>
        <p:nvSpPr>
          <p:cNvPr id="12" name="日期版面配置區 11">
            <a:extLst>
              <a:ext uri="{FF2B5EF4-FFF2-40B4-BE49-F238E27FC236}">
                <a16:creationId xmlns:a16="http://schemas.microsoft.com/office/drawing/2014/main" id="{E9F284EE-3755-B00D-5D10-5238D4EA8A52}"/>
              </a:ext>
            </a:extLst>
          </p:cNvPr>
          <p:cNvSpPr>
            <a:spLocks noGrp="1"/>
          </p:cNvSpPr>
          <p:nvPr>
            <p:ph type="dt" sz="half" idx="10"/>
          </p:nvPr>
        </p:nvSpPr>
        <p:spPr/>
        <p:txBody>
          <a:bodyPr/>
          <a:lstStyle/>
          <a:p>
            <a:fld id="{82366278-3313-8549-87DE-ECC5920BEA47}" type="datetime1">
              <a:rPr lang="en-HK" smtClean="0"/>
              <a:t>22/11/2024</a:t>
            </a:fld>
            <a:endParaRPr lang="en-US"/>
          </a:p>
        </p:txBody>
      </p:sp>
      <p:sp>
        <p:nvSpPr>
          <p:cNvPr id="15" name="頁尾版面配置區 14">
            <a:extLst>
              <a:ext uri="{FF2B5EF4-FFF2-40B4-BE49-F238E27FC236}">
                <a16:creationId xmlns:a16="http://schemas.microsoft.com/office/drawing/2014/main" id="{AB3EF6C1-0F2E-E3B7-1BFF-BAB05630989A}"/>
              </a:ext>
            </a:extLst>
          </p:cNvPr>
          <p:cNvSpPr>
            <a:spLocks noGrp="1"/>
          </p:cNvSpPr>
          <p:nvPr>
            <p:ph type="ftr" sz="quarter" idx="11"/>
          </p:nvPr>
        </p:nvSpPr>
        <p:spPr/>
        <p:txBody>
          <a:bodyPr/>
          <a:lstStyle/>
          <a:p>
            <a:r>
              <a:rPr lang="en-US"/>
              <a:t>Edit footer and page number options in “Header &amp; Footer”</a:t>
            </a:r>
          </a:p>
        </p:txBody>
      </p:sp>
      <p:sp>
        <p:nvSpPr>
          <p:cNvPr id="6" name="文字版面配置區 4">
            <a:extLst>
              <a:ext uri="{FF2B5EF4-FFF2-40B4-BE49-F238E27FC236}">
                <a16:creationId xmlns:a16="http://schemas.microsoft.com/office/drawing/2014/main" id="{B59836BE-8243-ABCD-AFB4-4FD75760FE93}"/>
              </a:ext>
            </a:extLst>
          </p:cNvPr>
          <p:cNvSpPr>
            <a:spLocks noGrp="1"/>
          </p:cNvSpPr>
          <p:nvPr>
            <p:ph type="body" sz="quarter" idx="22" hasCustomPrompt="1"/>
          </p:nvPr>
        </p:nvSpPr>
        <p:spPr>
          <a:xfrm>
            <a:off x="252036" y="6213511"/>
            <a:ext cx="11882812" cy="522439"/>
          </a:xfrm>
        </p:spPr>
        <p:txBody>
          <a:bodyPr/>
          <a:lstStyle>
            <a:lvl1pPr marL="0" indent="0">
              <a:buNone/>
              <a:defRPr>
                <a:solidFill>
                  <a:srgbClr val="000000"/>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311528894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with 1-3 speak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676ED080-B699-4499-8E3D-250580FCB739}"/>
              </a:ext>
            </a:extLst>
          </p:cNvPr>
          <p:cNvSpPr>
            <a:spLocks noGrp="1"/>
          </p:cNvSpPr>
          <p:nvPr>
            <p:ph type="ctrTitle" hasCustomPrompt="1"/>
          </p:nvPr>
        </p:nvSpPr>
        <p:spPr>
          <a:xfrm>
            <a:off x="680321" y="1681316"/>
            <a:ext cx="8144134" cy="1648129"/>
          </a:xfrm>
          <a:solidFill>
            <a:srgbClr val="245002"/>
          </a:solidFill>
          <a:effectLst>
            <a:outerShdw blurRad="50800" dist="38100" dir="2700000" algn="tl" rotWithShape="0">
              <a:prstClr val="black">
                <a:alpha val="40000"/>
              </a:prstClr>
            </a:outerShdw>
          </a:effectLst>
        </p:spPr>
        <p:txBody>
          <a:bodyPr anchor="ctr">
            <a:noAutofit/>
          </a:bodyPr>
          <a:lstStyle>
            <a:lvl1pPr algn="l">
              <a:defRPr sz="3200">
                <a:solidFill>
                  <a:schemeClr val="bg1"/>
                </a:solidFill>
              </a:defRPr>
            </a:lvl1pPr>
          </a:lstStyle>
          <a:p>
            <a:r>
              <a:rPr lang="en-GB"/>
              <a:t>Click to edit Master title style</a:t>
            </a:r>
            <a:endParaRPr lang="en-US"/>
          </a:p>
        </p:txBody>
      </p:sp>
      <p:sp>
        <p:nvSpPr>
          <p:cNvPr id="2" name="Subtitle 2">
            <a:extLst>
              <a:ext uri="{FF2B5EF4-FFF2-40B4-BE49-F238E27FC236}">
                <a16:creationId xmlns:a16="http://schemas.microsoft.com/office/drawing/2014/main" id="{7D981A0D-9E9C-B054-CCF8-7C080D0A5E0E}"/>
              </a:ext>
            </a:extLst>
          </p:cNvPr>
          <p:cNvSpPr>
            <a:spLocks noGrp="1"/>
          </p:cNvSpPr>
          <p:nvPr>
            <p:ph type="subTitle" idx="1"/>
          </p:nvPr>
        </p:nvSpPr>
        <p:spPr>
          <a:xfrm>
            <a:off x="680318" y="527250"/>
            <a:ext cx="8143875" cy="980365"/>
          </a:xfrm>
        </p:spPr>
        <p:txBody>
          <a:bodyPr>
            <a:no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21" name="文字版面配置區 9">
            <a:extLst>
              <a:ext uri="{FF2B5EF4-FFF2-40B4-BE49-F238E27FC236}">
                <a16:creationId xmlns:a16="http://schemas.microsoft.com/office/drawing/2014/main" id="{7B88CD93-922F-1840-80E4-C5BB6457C5F1}"/>
              </a:ext>
            </a:extLst>
          </p:cNvPr>
          <p:cNvSpPr>
            <a:spLocks noGrp="1"/>
          </p:cNvSpPr>
          <p:nvPr>
            <p:ph type="body" sz="quarter" idx="14"/>
          </p:nvPr>
        </p:nvSpPr>
        <p:spPr>
          <a:xfrm>
            <a:off x="681038" y="3627860"/>
            <a:ext cx="2780619" cy="1684247"/>
          </a:xfrm>
        </p:spPr>
        <p:txBody>
          <a:bodyPr/>
          <a:lstStyle>
            <a:lvl5pPr marL="1828800" indent="0">
              <a:buNone/>
              <a:defRPr/>
            </a:lvl5pPr>
          </a:lstStyle>
          <a:p>
            <a:pPr lvl="0"/>
            <a:r>
              <a:rPr lang="en-GB" dirty="0"/>
              <a:t>Click to edit Master text styles</a:t>
            </a:r>
          </a:p>
          <a:p>
            <a:pPr lvl="1"/>
            <a:r>
              <a:rPr lang="en-GB" dirty="0"/>
              <a:t>Second level</a:t>
            </a:r>
          </a:p>
          <a:p>
            <a:pPr lvl="2"/>
            <a:r>
              <a:rPr lang="en-GB" dirty="0"/>
              <a:t>Third level</a:t>
            </a:r>
          </a:p>
        </p:txBody>
      </p:sp>
      <p:sp>
        <p:nvSpPr>
          <p:cNvPr id="8" name="內容版面配置區 10">
            <a:extLst>
              <a:ext uri="{FF2B5EF4-FFF2-40B4-BE49-F238E27FC236}">
                <a16:creationId xmlns:a16="http://schemas.microsoft.com/office/drawing/2014/main" id="{355A3771-191A-39ED-9990-4BB14F46C9C2}"/>
              </a:ext>
            </a:extLst>
          </p:cNvPr>
          <p:cNvSpPr>
            <a:spLocks noGrp="1"/>
          </p:cNvSpPr>
          <p:nvPr>
            <p:ph sz="quarter" idx="22" hasCustomPrompt="1"/>
          </p:nvPr>
        </p:nvSpPr>
        <p:spPr>
          <a:xfrm>
            <a:off x="3713838" y="3587709"/>
            <a:ext cx="2514600" cy="1112880"/>
          </a:xfrm>
        </p:spPr>
        <p:txBody>
          <a:bodyPr/>
          <a:lstStyle>
            <a:lvl1pPr marL="0" indent="0">
              <a:buNone/>
              <a:defRPr/>
            </a:lvl1pPr>
          </a:lstStyle>
          <a:p>
            <a:pPr lvl="0"/>
            <a:r>
              <a:rPr kumimoji="1" lang="en-US" altLang="zh-HK"/>
              <a:t>Click to insert speaker image</a:t>
            </a:r>
            <a:endParaRPr kumimoji="1" lang="zh-HK" altLang="en-US"/>
          </a:p>
        </p:txBody>
      </p:sp>
      <p:sp>
        <p:nvSpPr>
          <p:cNvPr id="24" name="文字版面配置區 9">
            <a:extLst>
              <a:ext uri="{FF2B5EF4-FFF2-40B4-BE49-F238E27FC236}">
                <a16:creationId xmlns:a16="http://schemas.microsoft.com/office/drawing/2014/main" id="{114306FB-C343-4DFB-3312-AACD4A3269BB}"/>
              </a:ext>
            </a:extLst>
          </p:cNvPr>
          <p:cNvSpPr>
            <a:spLocks noGrp="1"/>
          </p:cNvSpPr>
          <p:nvPr>
            <p:ph type="body" sz="quarter" idx="17"/>
          </p:nvPr>
        </p:nvSpPr>
        <p:spPr>
          <a:xfrm>
            <a:off x="3713839" y="4829175"/>
            <a:ext cx="2514601" cy="482932"/>
          </a:xfrm>
        </p:spPr>
        <p:txBody>
          <a:bodyPr/>
          <a:lstStyle>
            <a:lvl1pPr marL="0" indent="0">
              <a:buFontTx/>
              <a:buNone/>
              <a:defRPr/>
            </a:lvl1pPr>
          </a:lstStyle>
          <a:p>
            <a:pPr lvl="0"/>
            <a:r>
              <a:rPr lang="en-GB"/>
              <a:t>Click to edit Master text styles</a:t>
            </a:r>
          </a:p>
          <a:p>
            <a:pPr marL="228600" marR="0" lvl="0" indent="-228600" algn="l" defTabSz="914400" rtl="0" eaLnBrk="1" fontAlgn="auto" latinLnBrk="0" hangingPunct="1">
              <a:lnSpc>
                <a:spcPct val="100000"/>
              </a:lnSpc>
              <a:spcBef>
                <a:spcPts val="1000"/>
              </a:spcBef>
              <a:spcAft>
                <a:spcPts val="600"/>
              </a:spcAft>
              <a:buClrTx/>
              <a:buSzPct val="90000"/>
              <a:buFont typeface="Wingdings" pitchFamily="2" charset="2"/>
              <a:buChar char="l"/>
              <a:tabLst/>
              <a:defRPr/>
            </a:pPr>
            <a:endParaRPr kumimoji="1" lang="en-HK" altLang="zh-HK"/>
          </a:p>
        </p:txBody>
      </p:sp>
      <p:sp>
        <p:nvSpPr>
          <p:cNvPr id="9" name="內容版面配置區 10">
            <a:extLst>
              <a:ext uri="{FF2B5EF4-FFF2-40B4-BE49-F238E27FC236}">
                <a16:creationId xmlns:a16="http://schemas.microsoft.com/office/drawing/2014/main" id="{E93D3BCC-9F5B-D6FE-A894-806463CE8CCC}"/>
              </a:ext>
            </a:extLst>
          </p:cNvPr>
          <p:cNvSpPr>
            <a:spLocks noGrp="1"/>
          </p:cNvSpPr>
          <p:nvPr>
            <p:ph sz="quarter" idx="23" hasCustomPrompt="1"/>
          </p:nvPr>
        </p:nvSpPr>
        <p:spPr>
          <a:xfrm>
            <a:off x="6529607" y="3587709"/>
            <a:ext cx="2514600" cy="1112880"/>
          </a:xfrm>
        </p:spPr>
        <p:txBody>
          <a:bodyPr/>
          <a:lstStyle>
            <a:lvl1pPr marL="0" indent="0">
              <a:buNone/>
              <a:defRPr/>
            </a:lvl1pPr>
          </a:lstStyle>
          <a:p>
            <a:pPr lvl="0"/>
            <a:r>
              <a:rPr kumimoji="1" lang="en-US" altLang="zh-HK"/>
              <a:t>Click to insert speaker image</a:t>
            </a:r>
            <a:endParaRPr kumimoji="1" lang="zh-HK" altLang="en-US"/>
          </a:p>
        </p:txBody>
      </p:sp>
      <p:sp>
        <p:nvSpPr>
          <p:cNvPr id="6" name="文字版面配置區 9">
            <a:extLst>
              <a:ext uri="{FF2B5EF4-FFF2-40B4-BE49-F238E27FC236}">
                <a16:creationId xmlns:a16="http://schemas.microsoft.com/office/drawing/2014/main" id="{D1D7FCAA-ED80-6C12-0522-0B2D89090D5A}"/>
              </a:ext>
            </a:extLst>
          </p:cNvPr>
          <p:cNvSpPr>
            <a:spLocks noGrp="1"/>
          </p:cNvSpPr>
          <p:nvPr>
            <p:ph type="body" sz="quarter" idx="20"/>
          </p:nvPr>
        </p:nvSpPr>
        <p:spPr>
          <a:xfrm>
            <a:off x="6529606" y="4829175"/>
            <a:ext cx="2514601" cy="482932"/>
          </a:xfrm>
        </p:spPr>
        <p:txBody>
          <a:bodyPr/>
          <a:lstStyle>
            <a:lvl1pPr marL="0" indent="0">
              <a:buFontTx/>
              <a:buNone/>
              <a:defRPr/>
            </a:lvl1pPr>
          </a:lstStyle>
          <a:p>
            <a:pPr lvl="0"/>
            <a:r>
              <a:rPr lang="en-GB"/>
              <a:t>Click to edit Master text styles</a:t>
            </a:r>
          </a:p>
          <a:p>
            <a:pPr marL="228600" marR="0" lvl="0" indent="-228600" algn="l" defTabSz="914400" rtl="0" eaLnBrk="1" fontAlgn="auto" latinLnBrk="0" hangingPunct="1">
              <a:lnSpc>
                <a:spcPct val="100000"/>
              </a:lnSpc>
              <a:spcBef>
                <a:spcPts val="1000"/>
              </a:spcBef>
              <a:spcAft>
                <a:spcPts val="600"/>
              </a:spcAft>
              <a:buClrTx/>
              <a:buSzPct val="90000"/>
              <a:buFont typeface="Wingdings" pitchFamily="2" charset="2"/>
              <a:buChar char="l"/>
              <a:tabLst/>
              <a:defRPr/>
            </a:pPr>
            <a:endParaRPr kumimoji="1" lang="en-HK" altLang="zh-HK"/>
          </a:p>
        </p:txBody>
      </p:sp>
      <p:sp>
        <p:nvSpPr>
          <p:cNvPr id="10" name="內容版面配置區 10">
            <a:extLst>
              <a:ext uri="{FF2B5EF4-FFF2-40B4-BE49-F238E27FC236}">
                <a16:creationId xmlns:a16="http://schemas.microsoft.com/office/drawing/2014/main" id="{B19E8B9E-FBF3-0A83-C012-47308DA3742F}"/>
              </a:ext>
            </a:extLst>
          </p:cNvPr>
          <p:cNvSpPr>
            <a:spLocks noGrp="1"/>
          </p:cNvSpPr>
          <p:nvPr>
            <p:ph sz="quarter" idx="24" hasCustomPrompt="1"/>
          </p:nvPr>
        </p:nvSpPr>
        <p:spPr>
          <a:xfrm>
            <a:off x="9296388" y="3587709"/>
            <a:ext cx="2514600" cy="1112880"/>
          </a:xfrm>
        </p:spPr>
        <p:txBody>
          <a:bodyPr/>
          <a:lstStyle>
            <a:lvl1pPr marL="0" indent="0">
              <a:buNone/>
              <a:defRPr/>
            </a:lvl1pPr>
          </a:lstStyle>
          <a:p>
            <a:pPr lvl="0"/>
            <a:r>
              <a:rPr kumimoji="1" lang="en-US" altLang="zh-HK"/>
              <a:t>Click to insert speaker image</a:t>
            </a:r>
            <a:endParaRPr kumimoji="1" lang="zh-HK" altLang="en-US"/>
          </a:p>
        </p:txBody>
      </p:sp>
      <p:sp>
        <p:nvSpPr>
          <p:cNvPr id="7" name="文字版面配置區 9">
            <a:extLst>
              <a:ext uri="{FF2B5EF4-FFF2-40B4-BE49-F238E27FC236}">
                <a16:creationId xmlns:a16="http://schemas.microsoft.com/office/drawing/2014/main" id="{04927CA7-7C02-DE54-F88E-58E61D50F482}"/>
              </a:ext>
            </a:extLst>
          </p:cNvPr>
          <p:cNvSpPr>
            <a:spLocks noGrp="1"/>
          </p:cNvSpPr>
          <p:nvPr>
            <p:ph type="body" sz="quarter" idx="21"/>
          </p:nvPr>
        </p:nvSpPr>
        <p:spPr>
          <a:xfrm>
            <a:off x="9296388" y="4829175"/>
            <a:ext cx="2514601" cy="482932"/>
          </a:xfrm>
        </p:spPr>
        <p:txBody>
          <a:bodyPr/>
          <a:lstStyle>
            <a:lvl1pPr marL="0" indent="0">
              <a:buFontTx/>
              <a:buNone/>
              <a:defRPr/>
            </a:lvl1pPr>
          </a:lstStyle>
          <a:p>
            <a:pPr lvl="0"/>
            <a:r>
              <a:rPr lang="en-GB"/>
              <a:t>Click to edit Master text styles</a:t>
            </a:r>
          </a:p>
          <a:p>
            <a:pPr marL="228600" marR="0" lvl="0" indent="-228600" algn="l" defTabSz="914400" rtl="0" eaLnBrk="1" fontAlgn="auto" latinLnBrk="0" hangingPunct="1">
              <a:lnSpc>
                <a:spcPct val="100000"/>
              </a:lnSpc>
              <a:spcBef>
                <a:spcPts val="1000"/>
              </a:spcBef>
              <a:spcAft>
                <a:spcPts val="600"/>
              </a:spcAft>
              <a:buClrTx/>
              <a:buSzPct val="90000"/>
              <a:buFont typeface="Wingdings" pitchFamily="2" charset="2"/>
              <a:buChar char="l"/>
              <a:tabLst/>
              <a:defRPr/>
            </a:pPr>
            <a:endParaRPr kumimoji="1" lang="en-HK" altLang="zh-HK"/>
          </a:p>
        </p:txBody>
      </p:sp>
      <p:sp>
        <p:nvSpPr>
          <p:cNvPr id="3" name="投影片編號版面配置區 2">
            <a:extLst>
              <a:ext uri="{FF2B5EF4-FFF2-40B4-BE49-F238E27FC236}">
                <a16:creationId xmlns:a16="http://schemas.microsoft.com/office/drawing/2014/main" id="{EE7EC7EA-9042-EDCC-FCC8-2BA8EC579B05}"/>
              </a:ext>
            </a:extLst>
          </p:cNvPr>
          <p:cNvSpPr>
            <a:spLocks noGrp="1"/>
          </p:cNvSpPr>
          <p:nvPr>
            <p:ph type="sldNum" sz="quarter" idx="10"/>
          </p:nvPr>
        </p:nvSpPr>
        <p:spPr/>
        <p:txBody>
          <a:bodyPr/>
          <a:lstStyle/>
          <a:p>
            <a:fld id="{D57F1E4F-1CFF-5643-939E-217C01CDF565}" type="slidenum">
              <a:rPr lang="en-US" smtClean="0"/>
              <a:pPr/>
              <a:t>‹#›</a:t>
            </a:fld>
            <a:endParaRPr lang="en-US"/>
          </a:p>
        </p:txBody>
      </p:sp>
      <p:sp>
        <p:nvSpPr>
          <p:cNvPr id="4" name="日期版面配置區 3">
            <a:extLst>
              <a:ext uri="{FF2B5EF4-FFF2-40B4-BE49-F238E27FC236}">
                <a16:creationId xmlns:a16="http://schemas.microsoft.com/office/drawing/2014/main" id="{C0CA6645-C98E-D251-4015-4B17E9712A69}"/>
              </a:ext>
            </a:extLst>
          </p:cNvPr>
          <p:cNvSpPr>
            <a:spLocks noGrp="1"/>
          </p:cNvSpPr>
          <p:nvPr>
            <p:ph type="dt" sz="half" idx="11"/>
          </p:nvPr>
        </p:nvSpPr>
        <p:spPr/>
        <p:txBody>
          <a:bodyPr/>
          <a:lstStyle/>
          <a:p>
            <a:fld id="{82366278-3313-8549-87DE-ECC5920BEA47}" type="datetime1">
              <a:rPr lang="en-HK" smtClean="0"/>
              <a:t>22/11/2024</a:t>
            </a:fld>
            <a:endParaRPr lang="en-US" dirty="0"/>
          </a:p>
        </p:txBody>
      </p:sp>
      <p:sp>
        <p:nvSpPr>
          <p:cNvPr id="5" name="頁尾版面配置區 4">
            <a:extLst>
              <a:ext uri="{FF2B5EF4-FFF2-40B4-BE49-F238E27FC236}">
                <a16:creationId xmlns:a16="http://schemas.microsoft.com/office/drawing/2014/main" id="{43838BE0-842C-0312-9551-85A45B095B66}"/>
              </a:ext>
            </a:extLst>
          </p:cNvPr>
          <p:cNvSpPr>
            <a:spLocks noGrp="1"/>
          </p:cNvSpPr>
          <p:nvPr>
            <p:ph type="ftr" sz="quarter" idx="12"/>
          </p:nvPr>
        </p:nvSpPr>
        <p:spPr/>
        <p:txBody>
          <a:bodyPr/>
          <a:lstStyle/>
          <a:p>
            <a:r>
              <a:rPr lang="en-US"/>
              <a:t>Edit footer and page number options in “Header &amp; Footer”</a:t>
            </a:r>
          </a:p>
        </p:txBody>
      </p:sp>
      <p:sp>
        <p:nvSpPr>
          <p:cNvPr id="11" name="文字版面配置區 4">
            <a:extLst>
              <a:ext uri="{FF2B5EF4-FFF2-40B4-BE49-F238E27FC236}">
                <a16:creationId xmlns:a16="http://schemas.microsoft.com/office/drawing/2014/main" id="{0CB2418C-A588-DFCB-2588-23FA45B56B6B}"/>
              </a:ext>
            </a:extLst>
          </p:cNvPr>
          <p:cNvSpPr>
            <a:spLocks noGrp="1"/>
          </p:cNvSpPr>
          <p:nvPr>
            <p:ph type="body" sz="quarter" idx="25" hasCustomPrompt="1"/>
          </p:nvPr>
        </p:nvSpPr>
        <p:spPr>
          <a:xfrm>
            <a:off x="252036" y="6213511"/>
            <a:ext cx="11882812" cy="522439"/>
          </a:xfrm>
        </p:spPr>
        <p:txBody>
          <a:bodyPr/>
          <a:lstStyle>
            <a:lvl1pPr marL="0" indent="0">
              <a:buNone/>
              <a:defRPr>
                <a:solidFill>
                  <a:srgbClr val="000000"/>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165538310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 content bo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5C5999D-7623-CF5A-7175-88CE401E2ECA}"/>
              </a:ext>
            </a:extLst>
          </p:cNvPr>
          <p:cNvSpPr>
            <a:spLocks noGrp="1"/>
          </p:cNvSpPr>
          <p:nvPr>
            <p:ph type="title"/>
          </p:nvPr>
        </p:nvSpPr>
        <p:spPr>
          <a:xfrm>
            <a:off x="-25399" y="228599"/>
            <a:ext cx="10566400" cy="1320960"/>
          </a:xfrm>
          <a:solidFill>
            <a:srgbClr val="245002"/>
          </a:solidFill>
          <a:ln w="28575">
            <a:solidFill>
              <a:srgbClr val="E9E6C5"/>
            </a:solidFill>
          </a:ln>
        </p:spPr>
        <p:txBody>
          <a:bodyPr/>
          <a:lstStyle>
            <a:lvl1pPr>
              <a:defRPr>
                <a:solidFill>
                  <a:schemeClr val="bg1"/>
                </a:solidFill>
              </a:defRPr>
            </a:lvl1pPr>
          </a:lstStyle>
          <a:p>
            <a:r>
              <a:rPr lang="en-GB"/>
              <a:t>Click to edit Master title style</a:t>
            </a:r>
            <a:endParaRPr lang="en-US"/>
          </a:p>
        </p:txBody>
      </p:sp>
      <p:sp>
        <p:nvSpPr>
          <p:cNvPr id="10" name="Content Placeholder 2">
            <a:extLst>
              <a:ext uri="{FF2B5EF4-FFF2-40B4-BE49-F238E27FC236}">
                <a16:creationId xmlns:a16="http://schemas.microsoft.com/office/drawing/2014/main" id="{75791AE1-A21A-3BAD-80F5-B5CA7C8BF6F2}"/>
              </a:ext>
            </a:extLst>
          </p:cNvPr>
          <p:cNvSpPr>
            <a:spLocks noGrp="1"/>
          </p:cNvSpPr>
          <p:nvPr>
            <p:ph idx="1"/>
          </p:nvPr>
        </p:nvSpPr>
        <p:spPr>
          <a:xfrm>
            <a:off x="680321" y="1749539"/>
            <a:ext cx="10435233" cy="28340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9" name="文字版面配置區 18">
            <a:extLst>
              <a:ext uri="{FF2B5EF4-FFF2-40B4-BE49-F238E27FC236}">
                <a16:creationId xmlns:a16="http://schemas.microsoft.com/office/drawing/2014/main" id="{30E382B3-B941-C48D-E1A5-D883E1B687C0}"/>
              </a:ext>
            </a:extLst>
          </p:cNvPr>
          <p:cNvSpPr>
            <a:spLocks noGrp="1"/>
          </p:cNvSpPr>
          <p:nvPr>
            <p:ph type="body" sz="quarter" idx="13"/>
          </p:nvPr>
        </p:nvSpPr>
        <p:spPr>
          <a:xfrm>
            <a:off x="681039" y="4785156"/>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2" name="Date Placeholder 1">
            <a:extLst>
              <a:ext uri="{FF2B5EF4-FFF2-40B4-BE49-F238E27FC236}">
                <a16:creationId xmlns:a16="http://schemas.microsoft.com/office/drawing/2014/main" id="{3ABA653D-8E77-BA0A-1040-A8DE28B6ECA5}"/>
              </a:ext>
            </a:extLst>
          </p:cNvPr>
          <p:cNvSpPr>
            <a:spLocks noGrp="1"/>
          </p:cNvSpPr>
          <p:nvPr>
            <p:ph type="dt" sz="half" idx="14"/>
          </p:nvPr>
        </p:nvSpPr>
        <p:spPr/>
        <p:txBody>
          <a:bodyPr/>
          <a:lstStyle/>
          <a:p>
            <a:fld id="{82366278-3313-8549-87DE-ECC5920BEA47}" type="datetime1">
              <a:rPr lang="en-HK" smtClean="0"/>
              <a:pPr/>
              <a:t>22/11/2024</a:t>
            </a:fld>
            <a:endParaRPr lang="en-US"/>
          </a:p>
        </p:txBody>
      </p:sp>
      <p:sp>
        <p:nvSpPr>
          <p:cNvPr id="3" name="Footer Placeholder 2">
            <a:extLst>
              <a:ext uri="{FF2B5EF4-FFF2-40B4-BE49-F238E27FC236}">
                <a16:creationId xmlns:a16="http://schemas.microsoft.com/office/drawing/2014/main" id="{8C693E38-9CC7-991A-B298-0C9AE3D6C883}"/>
              </a:ext>
            </a:extLst>
          </p:cNvPr>
          <p:cNvSpPr>
            <a:spLocks noGrp="1"/>
          </p:cNvSpPr>
          <p:nvPr>
            <p:ph type="ftr" sz="quarter" idx="15"/>
          </p:nvPr>
        </p:nvSpPr>
        <p:spPr/>
        <p:txBody>
          <a:bodyPr/>
          <a:lstStyle/>
          <a:p>
            <a:r>
              <a:rPr lang="en-US"/>
              <a:t>Edit footer and page number options in “Header &amp; Footer”</a:t>
            </a:r>
          </a:p>
        </p:txBody>
      </p:sp>
      <p:sp>
        <p:nvSpPr>
          <p:cNvPr id="4" name="Slide Number Placeholder 3">
            <a:extLst>
              <a:ext uri="{FF2B5EF4-FFF2-40B4-BE49-F238E27FC236}">
                <a16:creationId xmlns:a16="http://schemas.microsoft.com/office/drawing/2014/main" id="{C9FD2A6A-843F-347F-73FD-287AA0DE5E8B}"/>
              </a:ext>
            </a:extLst>
          </p:cNvPr>
          <p:cNvSpPr>
            <a:spLocks noGrp="1"/>
          </p:cNvSpPr>
          <p:nvPr>
            <p:ph type="sldNum" sz="quarter" idx="16"/>
          </p:nvPr>
        </p:nvSpPr>
        <p:spPr/>
        <p:txBody>
          <a:bodyPr/>
          <a:lstStyle/>
          <a:p>
            <a:fld id="{D57F1E4F-1CFF-5643-939E-217C01CDF565}" type="slidenum">
              <a:rPr lang="en-US" smtClean="0"/>
              <a:pPr/>
              <a:t>‹#›</a:t>
            </a:fld>
            <a:endParaRPr lang="en-US"/>
          </a:p>
        </p:txBody>
      </p:sp>
      <p:sp>
        <p:nvSpPr>
          <p:cNvPr id="5" name="文字版面配置區 4">
            <a:extLst>
              <a:ext uri="{FF2B5EF4-FFF2-40B4-BE49-F238E27FC236}">
                <a16:creationId xmlns:a16="http://schemas.microsoft.com/office/drawing/2014/main" id="{9621AD68-3415-3E1E-A92C-939BD6CC596B}"/>
              </a:ext>
            </a:extLst>
          </p:cNvPr>
          <p:cNvSpPr>
            <a:spLocks noGrp="1"/>
          </p:cNvSpPr>
          <p:nvPr>
            <p:ph type="body" sz="quarter" idx="22" hasCustomPrompt="1"/>
          </p:nvPr>
        </p:nvSpPr>
        <p:spPr>
          <a:xfrm>
            <a:off x="252036" y="6213511"/>
            <a:ext cx="11882812" cy="522439"/>
          </a:xfrm>
        </p:spPr>
        <p:txBody>
          <a:bodyPr/>
          <a:lstStyle>
            <a:lvl1pPr marL="0" indent="0">
              <a:buNone/>
              <a:defRPr>
                <a:solidFill>
                  <a:srgbClr val="000000"/>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27945391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 boxes layout 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7F116-9C45-919D-6C00-79A9C268A282}"/>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en-GB"/>
              <a:t>Click to edit Master title style</a:t>
            </a:r>
            <a:endParaRPr lang="en-US"/>
          </a:p>
        </p:txBody>
      </p:sp>
      <p:sp>
        <p:nvSpPr>
          <p:cNvPr id="5" name="Content Placeholder 2">
            <a:extLst>
              <a:ext uri="{FF2B5EF4-FFF2-40B4-BE49-F238E27FC236}">
                <a16:creationId xmlns:a16="http://schemas.microsoft.com/office/drawing/2014/main" id="{156963F6-57F1-ED9E-1ECB-11D07708D0BE}"/>
              </a:ext>
            </a:extLst>
          </p:cNvPr>
          <p:cNvSpPr>
            <a:spLocks noGrp="1"/>
          </p:cNvSpPr>
          <p:nvPr>
            <p:ph sz="half" idx="1"/>
          </p:nvPr>
        </p:nvSpPr>
        <p:spPr>
          <a:xfrm>
            <a:off x="680319" y="1767842"/>
            <a:ext cx="10435233" cy="1320960"/>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6" name="Content Placeholder 3">
            <a:extLst>
              <a:ext uri="{FF2B5EF4-FFF2-40B4-BE49-F238E27FC236}">
                <a16:creationId xmlns:a16="http://schemas.microsoft.com/office/drawing/2014/main" id="{0F271A1C-ED86-9EC7-B01A-F612DCDDA71A}"/>
              </a:ext>
            </a:extLst>
          </p:cNvPr>
          <p:cNvSpPr>
            <a:spLocks noGrp="1"/>
          </p:cNvSpPr>
          <p:nvPr>
            <p:ph sz="half" idx="2"/>
          </p:nvPr>
        </p:nvSpPr>
        <p:spPr>
          <a:xfrm>
            <a:off x="679602" y="3307085"/>
            <a:ext cx="10435232" cy="1320961"/>
          </a:xfrm>
        </p:spPr>
        <p:txBody>
          <a:bodyPr/>
          <a:lstStyle/>
          <a:p>
            <a:pPr lvl="0"/>
            <a:r>
              <a:rPr lang="en-GB"/>
              <a:t>Click to edit Master text styles</a:t>
            </a:r>
          </a:p>
          <a:p>
            <a:pPr lvl="1"/>
            <a:r>
              <a:rPr lang="en-GB"/>
              <a:t>Second level</a:t>
            </a:r>
          </a:p>
          <a:p>
            <a:pPr lvl="2"/>
            <a:r>
              <a:rPr lang="en-GB"/>
              <a:t>Third level</a:t>
            </a:r>
            <a:endParaRPr lang="en-US"/>
          </a:p>
        </p:txBody>
      </p:sp>
      <p:sp>
        <p:nvSpPr>
          <p:cNvPr id="10" name="文字版面配置區 18">
            <a:extLst>
              <a:ext uri="{FF2B5EF4-FFF2-40B4-BE49-F238E27FC236}">
                <a16:creationId xmlns:a16="http://schemas.microsoft.com/office/drawing/2014/main" id="{C128C34C-3031-1EFA-B50D-2CBDABE44765}"/>
              </a:ext>
            </a:extLst>
          </p:cNvPr>
          <p:cNvSpPr>
            <a:spLocks noGrp="1"/>
          </p:cNvSpPr>
          <p:nvPr>
            <p:ph type="body" sz="quarter" idx="13"/>
          </p:nvPr>
        </p:nvSpPr>
        <p:spPr>
          <a:xfrm>
            <a:off x="680319" y="4796066"/>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3" name="Date Placeholder 2">
            <a:extLst>
              <a:ext uri="{FF2B5EF4-FFF2-40B4-BE49-F238E27FC236}">
                <a16:creationId xmlns:a16="http://schemas.microsoft.com/office/drawing/2014/main" id="{5A9AA792-57E2-A680-B701-75FC2A4C99B9}"/>
              </a:ext>
            </a:extLst>
          </p:cNvPr>
          <p:cNvSpPr>
            <a:spLocks noGrp="1"/>
          </p:cNvSpPr>
          <p:nvPr>
            <p:ph type="dt" sz="half" idx="14"/>
          </p:nvPr>
        </p:nvSpPr>
        <p:spPr/>
        <p:txBody>
          <a:bodyPr/>
          <a:lstStyle/>
          <a:p>
            <a:fld id="{82366278-3313-8549-87DE-ECC5920BEA47}" type="datetime1">
              <a:rPr lang="en-HK" smtClean="0"/>
              <a:pPr/>
              <a:t>22/11/2024</a:t>
            </a:fld>
            <a:endParaRPr lang="en-US"/>
          </a:p>
        </p:txBody>
      </p:sp>
      <p:sp>
        <p:nvSpPr>
          <p:cNvPr id="4" name="Footer Placeholder 3">
            <a:extLst>
              <a:ext uri="{FF2B5EF4-FFF2-40B4-BE49-F238E27FC236}">
                <a16:creationId xmlns:a16="http://schemas.microsoft.com/office/drawing/2014/main" id="{83433AF9-A073-B194-2859-96A9466C3E89}"/>
              </a:ext>
            </a:extLst>
          </p:cNvPr>
          <p:cNvSpPr>
            <a:spLocks noGrp="1"/>
          </p:cNvSpPr>
          <p:nvPr>
            <p:ph type="ftr" sz="quarter" idx="15"/>
          </p:nvPr>
        </p:nvSpPr>
        <p:spPr/>
        <p:txBody>
          <a:bodyPr/>
          <a:lstStyle/>
          <a:p>
            <a:r>
              <a:rPr lang="en-US"/>
              <a:t>Edit footer and page number options in “Header &amp; Footer”</a:t>
            </a:r>
          </a:p>
        </p:txBody>
      </p:sp>
      <p:sp>
        <p:nvSpPr>
          <p:cNvPr id="7" name="Slide Number Placeholder 6">
            <a:extLst>
              <a:ext uri="{FF2B5EF4-FFF2-40B4-BE49-F238E27FC236}">
                <a16:creationId xmlns:a16="http://schemas.microsoft.com/office/drawing/2014/main" id="{A61C2EFA-C25C-4ECF-90B6-8ABC116B2BA7}"/>
              </a:ext>
            </a:extLst>
          </p:cNvPr>
          <p:cNvSpPr>
            <a:spLocks noGrp="1"/>
          </p:cNvSpPr>
          <p:nvPr>
            <p:ph type="sldNum" sz="quarter" idx="16"/>
          </p:nvPr>
        </p:nvSpPr>
        <p:spPr/>
        <p:txBody>
          <a:bodyPr/>
          <a:lstStyle/>
          <a:p>
            <a:fld id="{D57F1E4F-1CFF-5643-939E-217C01CDF565}" type="slidenum">
              <a:rPr lang="en-US" smtClean="0"/>
              <a:pPr/>
              <a:t>‹#›</a:t>
            </a:fld>
            <a:endParaRPr lang="en-US"/>
          </a:p>
        </p:txBody>
      </p:sp>
      <p:sp>
        <p:nvSpPr>
          <p:cNvPr id="8" name="文字版面配置區 4">
            <a:extLst>
              <a:ext uri="{FF2B5EF4-FFF2-40B4-BE49-F238E27FC236}">
                <a16:creationId xmlns:a16="http://schemas.microsoft.com/office/drawing/2014/main" id="{8BA7B061-94DF-8FC1-264D-7B716D9BF7FB}"/>
              </a:ext>
            </a:extLst>
          </p:cNvPr>
          <p:cNvSpPr>
            <a:spLocks noGrp="1"/>
          </p:cNvSpPr>
          <p:nvPr>
            <p:ph type="body" sz="quarter" idx="22" hasCustomPrompt="1"/>
          </p:nvPr>
        </p:nvSpPr>
        <p:spPr>
          <a:xfrm>
            <a:off x="252036" y="6213511"/>
            <a:ext cx="11882812" cy="522439"/>
          </a:xfrm>
        </p:spPr>
        <p:txBody>
          <a:bodyPr/>
          <a:lstStyle>
            <a:lvl1pPr marL="0" indent="0">
              <a:buNone/>
              <a:defRPr>
                <a:solidFill>
                  <a:srgbClr val="000000"/>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11991512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boxes layout 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4B28411-DE7C-4CD5-97F0-E8D02D7D059B}"/>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zh-CN" altLang="en-US"/>
              <a:t>单击此处编辑母版标题样式</a:t>
            </a:r>
            <a:endParaRPr lang="en-US"/>
          </a:p>
        </p:txBody>
      </p:sp>
      <p:sp>
        <p:nvSpPr>
          <p:cNvPr id="2" name="Content Placeholder 2">
            <a:extLst>
              <a:ext uri="{FF2B5EF4-FFF2-40B4-BE49-F238E27FC236}">
                <a16:creationId xmlns:a16="http://schemas.microsoft.com/office/drawing/2014/main" id="{9EE18F17-A362-49E0-BBAA-366143217412}"/>
              </a:ext>
            </a:extLst>
          </p:cNvPr>
          <p:cNvSpPr>
            <a:spLocks noGrp="1"/>
          </p:cNvSpPr>
          <p:nvPr>
            <p:ph sz="half" idx="1"/>
          </p:nvPr>
        </p:nvSpPr>
        <p:spPr>
          <a:xfrm>
            <a:off x="680320" y="1767841"/>
            <a:ext cx="4820828" cy="3177115"/>
          </a:xfrm>
        </p:spPr>
        <p:txBody>
          <a:bodyPr/>
          <a:lstStyle>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p:txBody>
      </p:sp>
      <p:sp>
        <p:nvSpPr>
          <p:cNvPr id="3" name="Content Placeholder 3">
            <a:extLst>
              <a:ext uri="{FF2B5EF4-FFF2-40B4-BE49-F238E27FC236}">
                <a16:creationId xmlns:a16="http://schemas.microsoft.com/office/drawing/2014/main" id="{5A7AEB47-527F-CABE-62E2-F80DBAD97853}"/>
              </a:ext>
            </a:extLst>
          </p:cNvPr>
          <p:cNvSpPr>
            <a:spLocks noGrp="1"/>
          </p:cNvSpPr>
          <p:nvPr>
            <p:ph sz="half" idx="2"/>
          </p:nvPr>
        </p:nvSpPr>
        <p:spPr>
          <a:xfrm>
            <a:off x="5692158" y="1767842"/>
            <a:ext cx="5422798" cy="1818322"/>
          </a:xfrm>
        </p:spPr>
        <p:txBody>
          <a:bodyPr/>
          <a:lstStyle/>
          <a:p>
            <a:pPr lvl="0"/>
            <a:r>
              <a:rPr lang="zh-CN" altLang="en-US"/>
              <a:t>单击此处编辑母版文本样式</a:t>
            </a:r>
          </a:p>
          <a:p>
            <a:pPr lvl="1"/>
            <a:r>
              <a:rPr lang="zh-CN" altLang="en-US"/>
              <a:t>二级</a:t>
            </a:r>
          </a:p>
          <a:p>
            <a:pPr lvl="2"/>
            <a:r>
              <a:rPr lang="zh-CN" altLang="en-US"/>
              <a:t>三级</a:t>
            </a:r>
          </a:p>
        </p:txBody>
      </p:sp>
      <p:sp>
        <p:nvSpPr>
          <p:cNvPr id="6" name="內容版面配置區 5">
            <a:extLst>
              <a:ext uri="{FF2B5EF4-FFF2-40B4-BE49-F238E27FC236}">
                <a16:creationId xmlns:a16="http://schemas.microsoft.com/office/drawing/2014/main" id="{207EE8FF-68B0-E21F-CD4A-A1942D30DFFF}"/>
              </a:ext>
            </a:extLst>
          </p:cNvPr>
          <p:cNvSpPr>
            <a:spLocks noGrp="1"/>
          </p:cNvSpPr>
          <p:nvPr>
            <p:ph sz="quarter" idx="14"/>
          </p:nvPr>
        </p:nvSpPr>
        <p:spPr>
          <a:xfrm>
            <a:off x="5692158" y="3788107"/>
            <a:ext cx="5422798" cy="1156849"/>
          </a:xfrm>
        </p:spPr>
        <p:txBody>
          <a:bodyPr/>
          <a:lstStyle/>
          <a:p>
            <a:pPr lvl="0"/>
            <a:r>
              <a:rPr lang="zh-CN" altLang="en-US"/>
              <a:t>单击此处编辑母版文本样式</a:t>
            </a:r>
          </a:p>
          <a:p>
            <a:pPr lvl="1"/>
            <a:r>
              <a:rPr lang="zh-CN" altLang="en-US"/>
              <a:t>二级</a:t>
            </a:r>
          </a:p>
          <a:p>
            <a:pPr lvl="2"/>
            <a:r>
              <a:rPr lang="zh-CN" altLang="en-US"/>
              <a:t>三级</a:t>
            </a:r>
          </a:p>
        </p:txBody>
      </p:sp>
      <p:sp>
        <p:nvSpPr>
          <p:cNvPr id="12" name="文字版面配置區 18">
            <a:extLst>
              <a:ext uri="{FF2B5EF4-FFF2-40B4-BE49-F238E27FC236}">
                <a16:creationId xmlns:a16="http://schemas.microsoft.com/office/drawing/2014/main" id="{A504F173-99A9-C99B-C11A-DB2F7182918E}"/>
              </a:ext>
            </a:extLst>
          </p:cNvPr>
          <p:cNvSpPr>
            <a:spLocks noGrp="1"/>
          </p:cNvSpPr>
          <p:nvPr>
            <p:ph type="body" sz="quarter" idx="13"/>
          </p:nvPr>
        </p:nvSpPr>
        <p:spPr>
          <a:xfrm>
            <a:off x="680320" y="5045127"/>
            <a:ext cx="10434515" cy="487997"/>
          </a:xfrm>
        </p:spPr>
        <p:txBody>
          <a:bodyPr/>
          <a:lstStyle>
            <a:lvl1pPr marL="0" indent="0">
              <a:buNone/>
              <a:defRPr/>
            </a:lvl1pPr>
          </a:lstStyle>
          <a:p>
            <a:pPr lvl="0"/>
            <a:r>
              <a:rPr kumimoji="1" lang="zh-CN" altLang="en-US"/>
              <a:t>单击此处编辑母版文本样式</a:t>
            </a:r>
          </a:p>
        </p:txBody>
      </p:sp>
      <p:sp>
        <p:nvSpPr>
          <p:cNvPr id="7" name="Date Placeholder 6">
            <a:extLst>
              <a:ext uri="{FF2B5EF4-FFF2-40B4-BE49-F238E27FC236}">
                <a16:creationId xmlns:a16="http://schemas.microsoft.com/office/drawing/2014/main" id="{CF3F1A76-E270-B8F1-669E-43AD7FB18BA4}"/>
              </a:ext>
            </a:extLst>
          </p:cNvPr>
          <p:cNvSpPr>
            <a:spLocks noGrp="1"/>
          </p:cNvSpPr>
          <p:nvPr>
            <p:ph type="dt" sz="half" idx="15"/>
          </p:nvPr>
        </p:nvSpPr>
        <p:spPr/>
        <p:txBody>
          <a:bodyPr/>
          <a:lstStyle/>
          <a:p>
            <a:fld id="{82366278-3313-8549-87DE-ECC5920BEA47}" type="datetime1">
              <a:rPr lang="en-HK" smtClean="0"/>
              <a:pPr/>
              <a:t>22/11/2024</a:t>
            </a:fld>
            <a:endParaRPr lang="en-US"/>
          </a:p>
        </p:txBody>
      </p:sp>
      <p:sp>
        <p:nvSpPr>
          <p:cNvPr id="8" name="Footer Placeholder 7">
            <a:extLst>
              <a:ext uri="{FF2B5EF4-FFF2-40B4-BE49-F238E27FC236}">
                <a16:creationId xmlns:a16="http://schemas.microsoft.com/office/drawing/2014/main" id="{49E957B6-21AF-6172-7339-CB02922F3E4D}"/>
              </a:ext>
            </a:extLst>
          </p:cNvPr>
          <p:cNvSpPr>
            <a:spLocks noGrp="1"/>
          </p:cNvSpPr>
          <p:nvPr>
            <p:ph type="ftr" sz="quarter" idx="16"/>
          </p:nvPr>
        </p:nvSpPr>
        <p:spPr/>
        <p:txBody>
          <a:bodyPr/>
          <a:lstStyle/>
          <a:p>
            <a:r>
              <a:rPr lang="en-US"/>
              <a:t>Edit footer and page number options in “Header &amp; Footer”</a:t>
            </a:r>
          </a:p>
        </p:txBody>
      </p:sp>
      <p:sp>
        <p:nvSpPr>
          <p:cNvPr id="9" name="Slide Number Placeholder 8">
            <a:extLst>
              <a:ext uri="{FF2B5EF4-FFF2-40B4-BE49-F238E27FC236}">
                <a16:creationId xmlns:a16="http://schemas.microsoft.com/office/drawing/2014/main" id="{2089616A-82C3-0E7B-E58F-F9CE6D737368}"/>
              </a:ext>
            </a:extLst>
          </p:cNvPr>
          <p:cNvSpPr>
            <a:spLocks noGrp="1"/>
          </p:cNvSpPr>
          <p:nvPr>
            <p:ph type="sldNum" sz="quarter" idx="17"/>
          </p:nvPr>
        </p:nvSpPr>
        <p:spPr/>
        <p:txBody>
          <a:bodyPr/>
          <a:lstStyle/>
          <a:p>
            <a:fld id="{D57F1E4F-1CFF-5643-939E-217C01CDF565}" type="slidenum">
              <a:rPr lang="en-US" smtClean="0"/>
              <a:pPr/>
              <a:t>‹#›</a:t>
            </a:fld>
            <a:endParaRPr lang="en-US"/>
          </a:p>
        </p:txBody>
      </p:sp>
      <p:sp>
        <p:nvSpPr>
          <p:cNvPr id="5" name="文字版面配置區 16">
            <a:extLst>
              <a:ext uri="{FF2B5EF4-FFF2-40B4-BE49-F238E27FC236}">
                <a16:creationId xmlns:a16="http://schemas.microsoft.com/office/drawing/2014/main" id="{E64FC40C-2EA2-7917-3602-20AD40C0BF7C}"/>
              </a:ext>
            </a:extLst>
          </p:cNvPr>
          <p:cNvSpPr>
            <a:spLocks noGrp="1"/>
          </p:cNvSpPr>
          <p:nvPr>
            <p:ph type="body" sz="quarter" idx="25" hasCustomPrompt="1"/>
          </p:nvPr>
        </p:nvSpPr>
        <p:spPr>
          <a:xfrm>
            <a:off x="400050" y="6126017"/>
            <a:ext cx="11591709" cy="677053"/>
          </a:xfrm>
        </p:spPr>
        <p:txBody>
          <a:bodyPr/>
          <a:lstStyle>
            <a:lvl1pPr marL="0" indent="0">
              <a:buNone/>
              <a:defRPr>
                <a:solidFill>
                  <a:schemeClr val="bg1"/>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105035672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 boxes layout B">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B1A187A-FD07-1A44-5AAC-6396092D4924}"/>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en-GB"/>
              <a:t>Click to edit Master title style</a:t>
            </a:r>
            <a:endParaRPr lang="en-US"/>
          </a:p>
        </p:txBody>
      </p:sp>
      <p:sp>
        <p:nvSpPr>
          <p:cNvPr id="2" name="Content Placeholder 2">
            <a:extLst>
              <a:ext uri="{FF2B5EF4-FFF2-40B4-BE49-F238E27FC236}">
                <a16:creationId xmlns:a16="http://schemas.microsoft.com/office/drawing/2014/main" id="{9EE18F17-A362-49E0-BBAA-366143217412}"/>
              </a:ext>
            </a:extLst>
          </p:cNvPr>
          <p:cNvSpPr>
            <a:spLocks noGrp="1"/>
          </p:cNvSpPr>
          <p:nvPr>
            <p:ph sz="half" idx="1"/>
          </p:nvPr>
        </p:nvSpPr>
        <p:spPr>
          <a:xfrm>
            <a:off x="680320" y="1767841"/>
            <a:ext cx="5095640" cy="2646997"/>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3" name="Content Placeholder 3">
            <a:extLst>
              <a:ext uri="{FF2B5EF4-FFF2-40B4-BE49-F238E27FC236}">
                <a16:creationId xmlns:a16="http://schemas.microsoft.com/office/drawing/2014/main" id="{5A7AEB47-527F-CABE-62E2-F80DBAD97853}"/>
              </a:ext>
            </a:extLst>
          </p:cNvPr>
          <p:cNvSpPr>
            <a:spLocks noGrp="1"/>
          </p:cNvSpPr>
          <p:nvPr>
            <p:ph sz="half" idx="2"/>
          </p:nvPr>
        </p:nvSpPr>
        <p:spPr>
          <a:xfrm>
            <a:off x="6096000" y="1767841"/>
            <a:ext cx="4930115" cy="2646997"/>
          </a:xfrm>
        </p:spPr>
        <p:txBody>
          <a:bodyPr/>
          <a:lstStyle/>
          <a:p>
            <a:pPr lvl="0"/>
            <a:r>
              <a:rPr lang="en-GB"/>
              <a:t>Click to edit Master text styles</a:t>
            </a:r>
          </a:p>
          <a:p>
            <a:pPr lvl="1"/>
            <a:r>
              <a:rPr lang="en-GB"/>
              <a:t>Second level</a:t>
            </a:r>
          </a:p>
          <a:p>
            <a:pPr lvl="2"/>
            <a:r>
              <a:rPr lang="en-GB"/>
              <a:t>Third level</a:t>
            </a:r>
            <a:endParaRPr lang="en-US"/>
          </a:p>
        </p:txBody>
      </p:sp>
      <p:sp>
        <p:nvSpPr>
          <p:cNvPr id="9" name="文字版面配置區 18">
            <a:extLst>
              <a:ext uri="{FF2B5EF4-FFF2-40B4-BE49-F238E27FC236}">
                <a16:creationId xmlns:a16="http://schemas.microsoft.com/office/drawing/2014/main" id="{A8FFA891-58B9-340F-CD39-D78E85A334F7}"/>
              </a:ext>
            </a:extLst>
          </p:cNvPr>
          <p:cNvSpPr>
            <a:spLocks noGrp="1"/>
          </p:cNvSpPr>
          <p:nvPr>
            <p:ph type="body" sz="quarter" idx="13"/>
          </p:nvPr>
        </p:nvSpPr>
        <p:spPr>
          <a:xfrm>
            <a:off x="680320" y="4742692"/>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6" name="Date Placeholder 5">
            <a:extLst>
              <a:ext uri="{FF2B5EF4-FFF2-40B4-BE49-F238E27FC236}">
                <a16:creationId xmlns:a16="http://schemas.microsoft.com/office/drawing/2014/main" id="{EB11EB6F-616D-2CE8-7F0C-EAC051BFF108}"/>
              </a:ext>
            </a:extLst>
          </p:cNvPr>
          <p:cNvSpPr>
            <a:spLocks noGrp="1"/>
          </p:cNvSpPr>
          <p:nvPr>
            <p:ph type="dt" sz="half" idx="14"/>
          </p:nvPr>
        </p:nvSpPr>
        <p:spPr/>
        <p:txBody>
          <a:bodyPr/>
          <a:lstStyle/>
          <a:p>
            <a:fld id="{82366278-3313-8549-87DE-ECC5920BEA47}" type="datetime1">
              <a:rPr lang="en-HK" smtClean="0"/>
              <a:pPr/>
              <a:t>22/11/2024</a:t>
            </a:fld>
            <a:endParaRPr lang="en-US"/>
          </a:p>
        </p:txBody>
      </p:sp>
      <p:sp>
        <p:nvSpPr>
          <p:cNvPr id="7" name="Footer Placeholder 6">
            <a:extLst>
              <a:ext uri="{FF2B5EF4-FFF2-40B4-BE49-F238E27FC236}">
                <a16:creationId xmlns:a16="http://schemas.microsoft.com/office/drawing/2014/main" id="{506E1802-D16B-70E9-5E52-A02F900B12C2}"/>
              </a:ext>
            </a:extLst>
          </p:cNvPr>
          <p:cNvSpPr>
            <a:spLocks noGrp="1"/>
          </p:cNvSpPr>
          <p:nvPr>
            <p:ph type="ftr" sz="quarter" idx="15"/>
          </p:nvPr>
        </p:nvSpPr>
        <p:spPr/>
        <p:txBody>
          <a:bodyPr/>
          <a:lstStyle/>
          <a:p>
            <a:r>
              <a:rPr lang="en-US"/>
              <a:t>Edit footer and page number options in “Header &amp; Footer”</a:t>
            </a:r>
          </a:p>
        </p:txBody>
      </p:sp>
      <p:sp>
        <p:nvSpPr>
          <p:cNvPr id="8" name="Slide Number Placeholder 7">
            <a:extLst>
              <a:ext uri="{FF2B5EF4-FFF2-40B4-BE49-F238E27FC236}">
                <a16:creationId xmlns:a16="http://schemas.microsoft.com/office/drawing/2014/main" id="{D03E31E2-04B8-84B9-8AFA-85AABB7D3777}"/>
              </a:ext>
            </a:extLst>
          </p:cNvPr>
          <p:cNvSpPr>
            <a:spLocks noGrp="1"/>
          </p:cNvSpPr>
          <p:nvPr>
            <p:ph type="sldNum" sz="quarter" idx="16"/>
          </p:nvPr>
        </p:nvSpPr>
        <p:spPr/>
        <p:txBody>
          <a:bodyPr/>
          <a:lstStyle/>
          <a:p>
            <a:fld id="{D57F1E4F-1CFF-5643-939E-217C01CDF565}" type="slidenum">
              <a:rPr lang="en-US" smtClean="0"/>
              <a:pPr/>
              <a:t>‹#›</a:t>
            </a:fld>
            <a:endParaRPr lang="en-US"/>
          </a:p>
        </p:txBody>
      </p:sp>
      <p:sp>
        <p:nvSpPr>
          <p:cNvPr id="5" name="文字版面配置區 4">
            <a:extLst>
              <a:ext uri="{FF2B5EF4-FFF2-40B4-BE49-F238E27FC236}">
                <a16:creationId xmlns:a16="http://schemas.microsoft.com/office/drawing/2014/main" id="{0DE5D997-DACE-81C8-695F-4DB60641D50E}"/>
              </a:ext>
            </a:extLst>
          </p:cNvPr>
          <p:cNvSpPr>
            <a:spLocks noGrp="1"/>
          </p:cNvSpPr>
          <p:nvPr>
            <p:ph type="body" sz="quarter" idx="22" hasCustomPrompt="1"/>
          </p:nvPr>
        </p:nvSpPr>
        <p:spPr>
          <a:xfrm>
            <a:off x="252036" y="6213511"/>
            <a:ext cx="11882812" cy="522439"/>
          </a:xfrm>
        </p:spPr>
        <p:txBody>
          <a:bodyPr/>
          <a:lstStyle>
            <a:lvl1pPr marL="0" indent="0">
              <a:buNone/>
              <a:defRPr>
                <a:solidFill>
                  <a:srgbClr val="000000"/>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13931912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 boxes layout A">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3AD87DB-1B3F-7306-8D33-F555ECCAFCF3}"/>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en-GB"/>
              <a:t>Click to edit Master title style</a:t>
            </a:r>
            <a:endParaRPr lang="en-US"/>
          </a:p>
        </p:txBody>
      </p:sp>
      <p:sp>
        <p:nvSpPr>
          <p:cNvPr id="2" name="Content Placeholder 2">
            <a:extLst>
              <a:ext uri="{FF2B5EF4-FFF2-40B4-BE49-F238E27FC236}">
                <a16:creationId xmlns:a16="http://schemas.microsoft.com/office/drawing/2014/main" id="{9EE18F17-A362-49E0-BBAA-366143217412}"/>
              </a:ext>
            </a:extLst>
          </p:cNvPr>
          <p:cNvSpPr>
            <a:spLocks noGrp="1"/>
          </p:cNvSpPr>
          <p:nvPr>
            <p:ph sz="half" idx="1"/>
          </p:nvPr>
        </p:nvSpPr>
        <p:spPr>
          <a:xfrm>
            <a:off x="680319" y="1767841"/>
            <a:ext cx="10435233" cy="974403"/>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3" name="Content Placeholder 3">
            <a:extLst>
              <a:ext uri="{FF2B5EF4-FFF2-40B4-BE49-F238E27FC236}">
                <a16:creationId xmlns:a16="http://schemas.microsoft.com/office/drawing/2014/main" id="{5A7AEB47-527F-CABE-62E2-F80DBAD97853}"/>
              </a:ext>
            </a:extLst>
          </p:cNvPr>
          <p:cNvSpPr>
            <a:spLocks noGrp="1"/>
          </p:cNvSpPr>
          <p:nvPr>
            <p:ph sz="half" idx="2"/>
          </p:nvPr>
        </p:nvSpPr>
        <p:spPr>
          <a:xfrm>
            <a:off x="679602" y="2871674"/>
            <a:ext cx="10435232" cy="803441"/>
          </a:xfrm>
        </p:spPr>
        <p:txBody>
          <a:bodyPr/>
          <a:lstStyle/>
          <a:p>
            <a:pPr lvl="0"/>
            <a:r>
              <a:rPr lang="en-GB"/>
              <a:t>Click to edit Master text styles</a:t>
            </a:r>
          </a:p>
          <a:p>
            <a:pPr lvl="1"/>
            <a:r>
              <a:rPr lang="en-GB"/>
              <a:t>Second level</a:t>
            </a:r>
          </a:p>
          <a:p>
            <a:pPr lvl="2"/>
            <a:r>
              <a:rPr lang="en-GB"/>
              <a:t>Third level</a:t>
            </a:r>
            <a:endParaRPr lang="en-US"/>
          </a:p>
        </p:txBody>
      </p:sp>
      <p:sp>
        <p:nvSpPr>
          <p:cNvPr id="6" name="內容版面配置區 5">
            <a:extLst>
              <a:ext uri="{FF2B5EF4-FFF2-40B4-BE49-F238E27FC236}">
                <a16:creationId xmlns:a16="http://schemas.microsoft.com/office/drawing/2014/main" id="{207EE8FF-68B0-E21F-CD4A-A1942D30DFFF}"/>
              </a:ext>
            </a:extLst>
          </p:cNvPr>
          <p:cNvSpPr>
            <a:spLocks noGrp="1"/>
          </p:cNvSpPr>
          <p:nvPr>
            <p:ph sz="quarter" idx="14"/>
          </p:nvPr>
        </p:nvSpPr>
        <p:spPr>
          <a:xfrm>
            <a:off x="679602" y="3790719"/>
            <a:ext cx="10434637" cy="865896"/>
          </a:xfrm>
        </p:spPr>
        <p:txBody>
          <a:bodyPr/>
          <a:lstStyle/>
          <a:p>
            <a:pPr lvl="0"/>
            <a:r>
              <a:rPr lang="en-GB"/>
              <a:t>Click to edit Master text styles</a:t>
            </a:r>
          </a:p>
          <a:p>
            <a:pPr lvl="1"/>
            <a:r>
              <a:rPr lang="en-GB"/>
              <a:t>Second level</a:t>
            </a:r>
          </a:p>
          <a:p>
            <a:pPr lvl="2"/>
            <a:r>
              <a:rPr lang="en-GB"/>
              <a:t>Third level</a:t>
            </a:r>
            <a:endParaRPr kumimoji="1" lang="zh-HK" altLang="en-US"/>
          </a:p>
        </p:txBody>
      </p:sp>
      <p:sp>
        <p:nvSpPr>
          <p:cNvPr id="10" name="文字版面配置區 18">
            <a:extLst>
              <a:ext uri="{FF2B5EF4-FFF2-40B4-BE49-F238E27FC236}">
                <a16:creationId xmlns:a16="http://schemas.microsoft.com/office/drawing/2014/main" id="{031D7477-21EF-F7E6-95F8-4C21A4AAC8AF}"/>
              </a:ext>
            </a:extLst>
          </p:cNvPr>
          <p:cNvSpPr>
            <a:spLocks noGrp="1"/>
          </p:cNvSpPr>
          <p:nvPr>
            <p:ph type="body" sz="quarter" idx="13"/>
          </p:nvPr>
        </p:nvSpPr>
        <p:spPr>
          <a:xfrm>
            <a:off x="680319" y="4772220"/>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7" name="Date Placeholder 6">
            <a:extLst>
              <a:ext uri="{FF2B5EF4-FFF2-40B4-BE49-F238E27FC236}">
                <a16:creationId xmlns:a16="http://schemas.microsoft.com/office/drawing/2014/main" id="{2F078C32-8A83-9A53-497D-2EB376337AE9}"/>
              </a:ext>
            </a:extLst>
          </p:cNvPr>
          <p:cNvSpPr>
            <a:spLocks noGrp="1"/>
          </p:cNvSpPr>
          <p:nvPr>
            <p:ph type="dt" sz="half" idx="15"/>
          </p:nvPr>
        </p:nvSpPr>
        <p:spPr/>
        <p:txBody>
          <a:bodyPr/>
          <a:lstStyle/>
          <a:p>
            <a:fld id="{82366278-3313-8549-87DE-ECC5920BEA47}" type="datetime1">
              <a:rPr lang="en-HK" smtClean="0"/>
              <a:pPr/>
              <a:t>22/11/2024</a:t>
            </a:fld>
            <a:endParaRPr lang="en-US"/>
          </a:p>
        </p:txBody>
      </p:sp>
      <p:sp>
        <p:nvSpPr>
          <p:cNvPr id="8" name="Footer Placeholder 7">
            <a:extLst>
              <a:ext uri="{FF2B5EF4-FFF2-40B4-BE49-F238E27FC236}">
                <a16:creationId xmlns:a16="http://schemas.microsoft.com/office/drawing/2014/main" id="{F52008A9-39FC-7ADE-F6F5-DE5E45A9B9B0}"/>
              </a:ext>
            </a:extLst>
          </p:cNvPr>
          <p:cNvSpPr>
            <a:spLocks noGrp="1"/>
          </p:cNvSpPr>
          <p:nvPr>
            <p:ph type="ftr" sz="quarter" idx="16"/>
          </p:nvPr>
        </p:nvSpPr>
        <p:spPr/>
        <p:txBody>
          <a:bodyPr/>
          <a:lstStyle/>
          <a:p>
            <a:r>
              <a:rPr lang="en-US"/>
              <a:t>Edit footer and page number options in “Header &amp; Footer”</a:t>
            </a:r>
          </a:p>
        </p:txBody>
      </p:sp>
      <p:sp>
        <p:nvSpPr>
          <p:cNvPr id="9" name="Slide Number Placeholder 8">
            <a:extLst>
              <a:ext uri="{FF2B5EF4-FFF2-40B4-BE49-F238E27FC236}">
                <a16:creationId xmlns:a16="http://schemas.microsoft.com/office/drawing/2014/main" id="{94BAE15C-9369-FA97-4529-BE68ED8786E2}"/>
              </a:ext>
            </a:extLst>
          </p:cNvPr>
          <p:cNvSpPr>
            <a:spLocks noGrp="1"/>
          </p:cNvSpPr>
          <p:nvPr>
            <p:ph type="sldNum" sz="quarter" idx="17"/>
          </p:nvPr>
        </p:nvSpPr>
        <p:spPr/>
        <p:txBody>
          <a:bodyPr/>
          <a:lstStyle/>
          <a:p>
            <a:fld id="{D57F1E4F-1CFF-5643-939E-217C01CDF565}" type="slidenum">
              <a:rPr lang="en-US" smtClean="0"/>
              <a:pPr/>
              <a:t>‹#›</a:t>
            </a:fld>
            <a:endParaRPr lang="en-US"/>
          </a:p>
        </p:txBody>
      </p:sp>
      <p:sp>
        <p:nvSpPr>
          <p:cNvPr id="5" name="文字版面配置區 4">
            <a:extLst>
              <a:ext uri="{FF2B5EF4-FFF2-40B4-BE49-F238E27FC236}">
                <a16:creationId xmlns:a16="http://schemas.microsoft.com/office/drawing/2014/main" id="{26833333-2CB2-0F71-B35A-CFC9F4056088}"/>
              </a:ext>
            </a:extLst>
          </p:cNvPr>
          <p:cNvSpPr>
            <a:spLocks noGrp="1"/>
          </p:cNvSpPr>
          <p:nvPr>
            <p:ph type="body" sz="quarter" idx="22" hasCustomPrompt="1"/>
          </p:nvPr>
        </p:nvSpPr>
        <p:spPr>
          <a:xfrm>
            <a:off x="252036" y="6213511"/>
            <a:ext cx="11882812" cy="522439"/>
          </a:xfrm>
        </p:spPr>
        <p:txBody>
          <a:bodyPr/>
          <a:lstStyle>
            <a:lvl1pPr marL="0" indent="0">
              <a:buNone/>
              <a:defRPr>
                <a:solidFill>
                  <a:srgbClr val="000000"/>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195747322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 boxes layout 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22994-27DB-0D29-2C1C-43E05B0A445C}"/>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en-GB"/>
              <a:t>Click to edit Master title style</a:t>
            </a:r>
            <a:endParaRPr lang="en-US"/>
          </a:p>
        </p:txBody>
      </p:sp>
      <p:sp>
        <p:nvSpPr>
          <p:cNvPr id="4" name="Content Placeholder 2">
            <a:extLst>
              <a:ext uri="{FF2B5EF4-FFF2-40B4-BE49-F238E27FC236}">
                <a16:creationId xmlns:a16="http://schemas.microsoft.com/office/drawing/2014/main" id="{3375D640-4AEC-2780-17F3-40C966DA4728}"/>
              </a:ext>
            </a:extLst>
          </p:cNvPr>
          <p:cNvSpPr>
            <a:spLocks noGrp="1"/>
          </p:cNvSpPr>
          <p:nvPr>
            <p:ph sz="half" idx="1"/>
          </p:nvPr>
        </p:nvSpPr>
        <p:spPr>
          <a:xfrm>
            <a:off x="639531" y="1813560"/>
            <a:ext cx="2989472" cy="2729865"/>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5" name="Content Placeholder 3">
            <a:extLst>
              <a:ext uri="{FF2B5EF4-FFF2-40B4-BE49-F238E27FC236}">
                <a16:creationId xmlns:a16="http://schemas.microsoft.com/office/drawing/2014/main" id="{963F5F72-2039-0FB0-2273-330F1A30A753}"/>
              </a:ext>
            </a:extLst>
          </p:cNvPr>
          <p:cNvSpPr>
            <a:spLocks noGrp="1"/>
          </p:cNvSpPr>
          <p:nvPr>
            <p:ph sz="half" idx="2"/>
          </p:nvPr>
        </p:nvSpPr>
        <p:spPr>
          <a:xfrm>
            <a:off x="3862941" y="1813560"/>
            <a:ext cx="3354723" cy="2729865"/>
          </a:xfrm>
        </p:spPr>
        <p:txBody>
          <a:bodyPr/>
          <a:lstStyle/>
          <a:p>
            <a:pPr lvl="0"/>
            <a:r>
              <a:rPr lang="en-GB"/>
              <a:t>Click to edit Master text styles</a:t>
            </a:r>
          </a:p>
          <a:p>
            <a:pPr lvl="1"/>
            <a:r>
              <a:rPr lang="en-GB"/>
              <a:t>Second level</a:t>
            </a:r>
          </a:p>
          <a:p>
            <a:pPr lvl="2"/>
            <a:r>
              <a:rPr lang="en-GB"/>
              <a:t>Third level</a:t>
            </a:r>
            <a:endParaRPr lang="en-US"/>
          </a:p>
        </p:txBody>
      </p:sp>
      <p:sp>
        <p:nvSpPr>
          <p:cNvPr id="6" name="Content Placeholder 3">
            <a:extLst>
              <a:ext uri="{FF2B5EF4-FFF2-40B4-BE49-F238E27FC236}">
                <a16:creationId xmlns:a16="http://schemas.microsoft.com/office/drawing/2014/main" id="{41E2E9E3-E29F-AAF6-71F4-C8FE0A59B486}"/>
              </a:ext>
            </a:extLst>
          </p:cNvPr>
          <p:cNvSpPr>
            <a:spLocks noGrp="1"/>
          </p:cNvSpPr>
          <p:nvPr>
            <p:ph sz="half" idx="13"/>
          </p:nvPr>
        </p:nvSpPr>
        <p:spPr>
          <a:xfrm>
            <a:off x="7438948" y="1813560"/>
            <a:ext cx="3354723" cy="2729865"/>
          </a:xfrm>
        </p:spPr>
        <p:txBody>
          <a:bodyPr/>
          <a:lstStyle/>
          <a:p>
            <a:pPr lvl="0"/>
            <a:r>
              <a:rPr lang="en-GB"/>
              <a:t>Click to edit Master text styles</a:t>
            </a:r>
          </a:p>
          <a:p>
            <a:pPr lvl="1"/>
            <a:r>
              <a:rPr lang="en-GB"/>
              <a:t>Second level</a:t>
            </a:r>
          </a:p>
          <a:p>
            <a:pPr lvl="2"/>
            <a:r>
              <a:rPr lang="en-GB"/>
              <a:t>Third level</a:t>
            </a:r>
            <a:endParaRPr lang="en-US"/>
          </a:p>
        </p:txBody>
      </p:sp>
      <p:sp>
        <p:nvSpPr>
          <p:cNvPr id="10" name="文字版面配置區 18">
            <a:extLst>
              <a:ext uri="{FF2B5EF4-FFF2-40B4-BE49-F238E27FC236}">
                <a16:creationId xmlns:a16="http://schemas.microsoft.com/office/drawing/2014/main" id="{843191E2-082D-3694-AA1F-4FB520C1F2B7}"/>
              </a:ext>
            </a:extLst>
          </p:cNvPr>
          <p:cNvSpPr>
            <a:spLocks noGrp="1"/>
          </p:cNvSpPr>
          <p:nvPr>
            <p:ph type="body" sz="quarter" idx="18"/>
          </p:nvPr>
        </p:nvSpPr>
        <p:spPr>
          <a:xfrm>
            <a:off x="639531" y="4780299"/>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3" name="Date Placeholder 2">
            <a:extLst>
              <a:ext uri="{FF2B5EF4-FFF2-40B4-BE49-F238E27FC236}">
                <a16:creationId xmlns:a16="http://schemas.microsoft.com/office/drawing/2014/main" id="{15DFDE06-48BA-D45D-D3C9-3EAB1FEF97D6}"/>
              </a:ext>
            </a:extLst>
          </p:cNvPr>
          <p:cNvSpPr>
            <a:spLocks noGrp="1"/>
          </p:cNvSpPr>
          <p:nvPr>
            <p:ph type="dt" sz="half" idx="15"/>
          </p:nvPr>
        </p:nvSpPr>
        <p:spPr/>
        <p:txBody>
          <a:bodyPr/>
          <a:lstStyle/>
          <a:p>
            <a:fld id="{82366278-3313-8549-87DE-ECC5920BEA47}" type="datetime1">
              <a:rPr lang="en-HK" smtClean="0"/>
              <a:pPr/>
              <a:t>22/11/2024</a:t>
            </a:fld>
            <a:endParaRPr lang="en-US"/>
          </a:p>
        </p:txBody>
      </p:sp>
      <p:sp>
        <p:nvSpPr>
          <p:cNvPr id="7" name="Footer Placeholder 6">
            <a:extLst>
              <a:ext uri="{FF2B5EF4-FFF2-40B4-BE49-F238E27FC236}">
                <a16:creationId xmlns:a16="http://schemas.microsoft.com/office/drawing/2014/main" id="{5A9D642E-99D8-2445-D668-C734988DA011}"/>
              </a:ext>
            </a:extLst>
          </p:cNvPr>
          <p:cNvSpPr>
            <a:spLocks noGrp="1"/>
          </p:cNvSpPr>
          <p:nvPr>
            <p:ph type="ftr" sz="quarter" idx="16"/>
          </p:nvPr>
        </p:nvSpPr>
        <p:spPr/>
        <p:txBody>
          <a:bodyPr/>
          <a:lstStyle/>
          <a:p>
            <a:r>
              <a:rPr lang="en-US"/>
              <a:t>Edit footer and page number options in “Header &amp; Footer”</a:t>
            </a:r>
          </a:p>
        </p:txBody>
      </p:sp>
      <p:sp>
        <p:nvSpPr>
          <p:cNvPr id="9" name="Slide Number Placeholder 8">
            <a:extLst>
              <a:ext uri="{FF2B5EF4-FFF2-40B4-BE49-F238E27FC236}">
                <a16:creationId xmlns:a16="http://schemas.microsoft.com/office/drawing/2014/main" id="{F0DCA0DB-0C3A-3ACB-F22C-F68E4CCA5CA0}"/>
              </a:ext>
            </a:extLst>
          </p:cNvPr>
          <p:cNvSpPr>
            <a:spLocks noGrp="1"/>
          </p:cNvSpPr>
          <p:nvPr>
            <p:ph type="sldNum" sz="quarter" idx="17"/>
          </p:nvPr>
        </p:nvSpPr>
        <p:spPr/>
        <p:txBody>
          <a:bodyPr/>
          <a:lstStyle/>
          <a:p>
            <a:fld id="{D57F1E4F-1CFF-5643-939E-217C01CDF565}" type="slidenum">
              <a:rPr lang="en-US" smtClean="0"/>
              <a:pPr/>
              <a:t>‹#›</a:t>
            </a:fld>
            <a:endParaRPr lang="en-US"/>
          </a:p>
        </p:txBody>
      </p:sp>
      <p:sp>
        <p:nvSpPr>
          <p:cNvPr id="8" name="文字版面配置區 4">
            <a:extLst>
              <a:ext uri="{FF2B5EF4-FFF2-40B4-BE49-F238E27FC236}">
                <a16:creationId xmlns:a16="http://schemas.microsoft.com/office/drawing/2014/main" id="{9D720FBD-6CB2-C69F-3BA9-0D0828A70D1E}"/>
              </a:ext>
            </a:extLst>
          </p:cNvPr>
          <p:cNvSpPr>
            <a:spLocks noGrp="1"/>
          </p:cNvSpPr>
          <p:nvPr>
            <p:ph type="body" sz="quarter" idx="22" hasCustomPrompt="1"/>
          </p:nvPr>
        </p:nvSpPr>
        <p:spPr>
          <a:xfrm>
            <a:off x="252036" y="6213511"/>
            <a:ext cx="11882812" cy="522439"/>
          </a:xfrm>
        </p:spPr>
        <p:txBody>
          <a:bodyPr/>
          <a:lstStyle>
            <a:lvl1pPr marL="0" indent="0">
              <a:buNone/>
              <a:defRPr>
                <a:solidFill>
                  <a:srgbClr val="000000"/>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49222544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 boxes layout C">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3E6972-484D-4693-DEFF-DBA45EECEC5D}"/>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en-GB"/>
              <a:t>Click to edit Master title style</a:t>
            </a:r>
            <a:endParaRPr lang="en-US"/>
          </a:p>
        </p:txBody>
      </p:sp>
      <p:sp>
        <p:nvSpPr>
          <p:cNvPr id="2" name="Content Placeholder 2">
            <a:extLst>
              <a:ext uri="{FF2B5EF4-FFF2-40B4-BE49-F238E27FC236}">
                <a16:creationId xmlns:a16="http://schemas.microsoft.com/office/drawing/2014/main" id="{9EE18F17-A362-49E0-BBAA-366143217412}"/>
              </a:ext>
            </a:extLst>
          </p:cNvPr>
          <p:cNvSpPr>
            <a:spLocks noGrp="1"/>
          </p:cNvSpPr>
          <p:nvPr>
            <p:ph sz="half" idx="1"/>
          </p:nvPr>
        </p:nvSpPr>
        <p:spPr>
          <a:xfrm>
            <a:off x="680320" y="1767841"/>
            <a:ext cx="4820828" cy="1450939"/>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3" name="Content Placeholder 3">
            <a:extLst>
              <a:ext uri="{FF2B5EF4-FFF2-40B4-BE49-F238E27FC236}">
                <a16:creationId xmlns:a16="http://schemas.microsoft.com/office/drawing/2014/main" id="{5A7AEB47-527F-CABE-62E2-F80DBAD97853}"/>
              </a:ext>
            </a:extLst>
          </p:cNvPr>
          <p:cNvSpPr>
            <a:spLocks noGrp="1"/>
          </p:cNvSpPr>
          <p:nvPr>
            <p:ph sz="half" idx="2"/>
          </p:nvPr>
        </p:nvSpPr>
        <p:spPr>
          <a:xfrm>
            <a:off x="5692877" y="1767843"/>
            <a:ext cx="5422672" cy="1450938"/>
          </a:xfrm>
        </p:spPr>
        <p:txBody>
          <a:bodyPr/>
          <a:lstStyle/>
          <a:p>
            <a:pPr lvl="0"/>
            <a:r>
              <a:rPr lang="en-GB"/>
              <a:t>Click to edit Master text styles</a:t>
            </a:r>
          </a:p>
          <a:p>
            <a:pPr lvl="1"/>
            <a:r>
              <a:rPr lang="en-GB"/>
              <a:t>Second level</a:t>
            </a:r>
          </a:p>
          <a:p>
            <a:pPr lvl="2"/>
            <a:r>
              <a:rPr lang="en-GB"/>
              <a:t>Third level</a:t>
            </a:r>
            <a:endParaRPr lang="en-US"/>
          </a:p>
        </p:txBody>
      </p:sp>
      <p:sp>
        <p:nvSpPr>
          <p:cNvPr id="6" name="內容版面配置區 5">
            <a:extLst>
              <a:ext uri="{FF2B5EF4-FFF2-40B4-BE49-F238E27FC236}">
                <a16:creationId xmlns:a16="http://schemas.microsoft.com/office/drawing/2014/main" id="{207EE8FF-68B0-E21F-CD4A-A1942D30DFFF}"/>
              </a:ext>
            </a:extLst>
          </p:cNvPr>
          <p:cNvSpPr>
            <a:spLocks noGrp="1"/>
          </p:cNvSpPr>
          <p:nvPr>
            <p:ph sz="quarter" idx="14"/>
          </p:nvPr>
        </p:nvSpPr>
        <p:spPr>
          <a:xfrm>
            <a:off x="680974" y="3349306"/>
            <a:ext cx="10434637" cy="1320960"/>
          </a:xfrm>
        </p:spPr>
        <p:txBody>
          <a:bodyPr/>
          <a:lstStyle/>
          <a:p>
            <a:pPr lvl="0"/>
            <a:r>
              <a:rPr lang="en-GB"/>
              <a:t>Click to edit Master text styles</a:t>
            </a:r>
          </a:p>
          <a:p>
            <a:pPr lvl="1"/>
            <a:r>
              <a:rPr lang="en-GB"/>
              <a:t>Second level</a:t>
            </a:r>
          </a:p>
          <a:p>
            <a:pPr lvl="2"/>
            <a:r>
              <a:rPr lang="en-GB"/>
              <a:t>Third level</a:t>
            </a:r>
          </a:p>
          <a:p>
            <a:pPr lvl="0"/>
            <a:endParaRPr kumimoji="1" lang="zh-HK" altLang="en-US"/>
          </a:p>
        </p:txBody>
      </p:sp>
      <p:sp>
        <p:nvSpPr>
          <p:cNvPr id="10" name="文字版面配置區 18">
            <a:extLst>
              <a:ext uri="{FF2B5EF4-FFF2-40B4-BE49-F238E27FC236}">
                <a16:creationId xmlns:a16="http://schemas.microsoft.com/office/drawing/2014/main" id="{0268EF38-FE2D-23E1-767D-0EAD1B6168B3}"/>
              </a:ext>
            </a:extLst>
          </p:cNvPr>
          <p:cNvSpPr>
            <a:spLocks noGrp="1"/>
          </p:cNvSpPr>
          <p:nvPr>
            <p:ph type="body" sz="quarter" idx="13"/>
          </p:nvPr>
        </p:nvSpPr>
        <p:spPr>
          <a:xfrm>
            <a:off x="681036" y="4800794"/>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7" name="Date Placeholder 6">
            <a:extLst>
              <a:ext uri="{FF2B5EF4-FFF2-40B4-BE49-F238E27FC236}">
                <a16:creationId xmlns:a16="http://schemas.microsoft.com/office/drawing/2014/main" id="{51E34F97-210C-05B6-3890-2C3A9BE286F3}"/>
              </a:ext>
            </a:extLst>
          </p:cNvPr>
          <p:cNvSpPr>
            <a:spLocks noGrp="1"/>
          </p:cNvSpPr>
          <p:nvPr>
            <p:ph type="dt" sz="half" idx="15"/>
          </p:nvPr>
        </p:nvSpPr>
        <p:spPr/>
        <p:txBody>
          <a:bodyPr/>
          <a:lstStyle/>
          <a:p>
            <a:fld id="{82366278-3313-8549-87DE-ECC5920BEA47}" type="datetime1">
              <a:rPr lang="en-HK" smtClean="0"/>
              <a:pPr/>
              <a:t>22/11/2024</a:t>
            </a:fld>
            <a:endParaRPr lang="en-US"/>
          </a:p>
        </p:txBody>
      </p:sp>
      <p:sp>
        <p:nvSpPr>
          <p:cNvPr id="8" name="Footer Placeholder 7">
            <a:extLst>
              <a:ext uri="{FF2B5EF4-FFF2-40B4-BE49-F238E27FC236}">
                <a16:creationId xmlns:a16="http://schemas.microsoft.com/office/drawing/2014/main" id="{B3E99F07-58AC-100A-9081-20461A0C0A3E}"/>
              </a:ext>
            </a:extLst>
          </p:cNvPr>
          <p:cNvSpPr>
            <a:spLocks noGrp="1"/>
          </p:cNvSpPr>
          <p:nvPr>
            <p:ph type="ftr" sz="quarter" idx="16"/>
          </p:nvPr>
        </p:nvSpPr>
        <p:spPr/>
        <p:txBody>
          <a:bodyPr/>
          <a:lstStyle/>
          <a:p>
            <a:r>
              <a:rPr lang="en-US"/>
              <a:t>Edit footer and page number options in “Header &amp; Footer”</a:t>
            </a:r>
          </a:p>
        </p:txBody>
      </p:sp>
      <p:sp>
        <p:nvSpPr>
          <p:cNvPr id="9" name="Slide Number Placeholder 8">
            <a:extLst>
              <a:ext uri="{FF2B5EF4-FFF2-40B4-BE49-F238E27FC236}">
                <a16:creationId xmlns:a16="http://schemas.microsoft.com/office/drawing/2014/main" id="{EC8C91E1-06D3-C498-28C9-2C0A412BB812}"/>
              </a:ext>
            </a:extLst>
          </p:cNvPr>
          <p:cNvSpPr>
            <a:spLocks noGrp="1"/>
          </p:cNvSpPr>
          <p:nvPr>
            <p:ph type="sldNum" sz="quarter" idx="17"/>
          </p:nvPr>
        </p:nvSpPr>
        <p:spPr/>
        <p:txBody>
          <a:bodyPr/>
          <a:lstStyle/>
          <a:p>
            <a:fld id="{D57F1E4F-1CFF-5643-939E-217C01CDF565}" type="slidenum">
              <a:rPr lang="en-US" smtClean="0"/>
              <a:pPr/>
              <a:t>‹#›</a:t>
            </a:fld>
            <a:endParaRPr lang="en-US"/>
          </a:p>
        </p:txBody>
      </p:sp>
      <p:sp>
        <p:nvSpPr>
          <p:cNvPr id="5" name="文字版面配置區 4">
            <a:extLst>
              <a:ext uri="{FF2B5EF4-FFF2-40B4-BE49-F238E27FC236}">
                <a16:creationId xmlns:a16="http://schemas.microsoft.com/office/drawing/2014/main" id="{BA4809DF-7845-7BB1-A872-9DFE16F79932}"/>
              </a:ext>
            </a:extLst>
          </p:cNvPr>
          <p:cNvSpPr>
            <a:spLocks noGrp="1"/>
          </p:cNvSpPr>
          <p:nvPr>
            <p:ph type="body" sz="quarter" idx="22" hasCustomPrompt="1"/>
          </p:nvPr>
        </p:nvSpPr>
        <p:spPr>
          <a:xfrm>
            <a:off x="252036" y="6213511"/>
            <a:ext cx="11882812" cy="522439"/>
          </a:xfrm>
        </p:spPr>
        <p:txBody>
          <a:bodyPr/>
          <a:lstStyle>
            <a:lvl1pPr marL="0" indent="0">
              <a:buNone/>
              <a:defRPr>
                <a:solidFill>
                  <a:srgbClr val="000000"/>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75058147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3 boxes layout 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4B28411-DE7C-4CD5-97F0-E8D02D7D059B}"/>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en-GB"/>
              <a:t>Click to edit Master title style</a:t>
            </a:r>
            <a:endParaRPr lang="en-US"/>
          </a:p>
        </p:txBody>
      </p:sp>
      <p:sp>
        <p:nvSpPr>
          <p:cNvPr id="2" name="Content Placeholder 2">
            <a:extLst>
              <a:ext uri="{FF2B5EF4-FFF2-40B4-BE49-F238E27FC236}">
                <a16:creationId xmlns:a16="http://schemas.microsoft.com/office/drawing/2014/main" id="{9EE18F17-A362-49E0-BBAA-366143217412}"/>
              </a:ext>
            </a:extLst>
          </p:cNvPr>
          <p:cNvSpPr>
            <a:spLocks noGrp="1"/>
          </p:cNvSpPr>
          <p:nvPr>
            <p:ph sz="half" idx="1"/>
          </p:nvPr>
        </p:nvSpPr>
        <p:spPr>
          <a:xfrm>
            <a:off x="680320" y="1767841"/>
            <a:ext cx="10434636" cy="1461524"/>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3" name="Content Placeholder 3">
            <a:extLst>
              <a:ext uri="{FF2B5EF4-FFF2-40B4-BE49-F238E27FC236}">
                <a16:creationId xmlns:a16="http://schemas.microsoft.com/office/drawing/2014/main" id="{5A7AEB47-527F-CABE-62E2-F80DBAD97853}"/>
              </a:ext>
            </a:extLst>
          </p:cNvPr>
          <p:cNvSpPr>
            <a:spLocks noGrp="1"/>
          </p:cNvSpPr>
          <p:nvPr>
            <p:ph sz="half" idx="2"/>
          </p:nvPr>
        </p:nvSpPr>
        <p:spPr>
          <a:xfrm>
            <a:off x="679601" y="3409721"/>
            <a:ext cx="4820828" cy="1119417"/>
          </a:xfrm>
        </p:spPr>
        <p:txBody>
          <a:bodyPr/>
          <a:lstStyle/>
          <a:p>
            <a:pPr lvl="0"/>
            <a:r>
              <a:rPr lang="en-GB" dirty="0"/>
              <a:t>Click to edit Master text styles</a:t>
            </a:r>
          </a:p>
          <a:p>
            <a:pPr lvl="1"/>
            <a:r>
              <a:rPr lang="en-GB" dirty="0"/>
              <a:t>Second level</a:t>
            </a:r>
          </a:p>
          <a:p>
            <a:pPr lvl="2"/>
            <a:r>
              <a:rPr lang="en-GB" dirty="0"/>
              <a:t>Third level</a:t>
            </a:r>
            <a:endParaRPr lang="en-US" dirty="0"/>
          </a:p>
        </p:txBody>
      </p:sp>
      <p:sp>
        <p:nvSpPr>
          <p:cNvPr id="6" name="內容版面配置區 5">
            <a:extLst>
              <a:ext uri="{FF2B5EF4-FFF2-40B4-BE49-F238E27FC236}">
                <a16:creationId xmlns:a16="http://schemas.microsoft.com/office/drawing/2014/main" id="{207EE8FF-68B0-E21F-CD4A-A1942D30DFFF}"/>
              </a:ext>
            </a:extLst>
          </p:cNvPr>
          <p:cNvSpPr>
            <a:spLocks noGrp="1"/>
          </p:cNvSpPr>
          <p:nvPr>
            <p:ph sz="quarter" idx="14"/>
          </p:nvPr>
        </p:nvSpPr>
        <p:spPr>
          <a:xfrm>
            <a:off x="5692158" y="3409721"/>
            <a:ext cx="5422798" cy="1119417"/>
          </a:xfrm>
        </p:spPr>
        <p:txBody>
          <a:bodyPr/>
          <a:lstStyle/>
          <a:p>
            <a:pPr lvl="0"/>
            <a:r>
              <a:rPr lang="en-GB"/>
              <a:t>Click to edit Master text styles</a:t>
            </a:r>
          </a:p>
          <a:p>
            <a:pPr lvl="1"/>
            <a:r>
              <a:rPr lang="en-GB"/>
              <a:t>Second level</a:t>
            </a:r>
          </a:p>
          <a:p>
            <a:pPr lvl="2"/>
            <a:r>
              <a:rPr lang="en-GB"/>
              <a:t>Third level</a:t>
            </a:r>
            <a:endParaRPr lang="en-US"/>
          </a:p>
          <a:p>
            <a:pPr lvl="0"/>
            <a:endParaRPr kumimoji="1" lang="zh-HK" altLang="en-US"/>
          </a:p>
        </p:txBody>
      </p:sp>
      <p:sp>
        <p:nvSpPr>
          <p:cNvPr id="10" name="文字版面配置區 18">
            <a:extLst>
              <a:ext uri="{FF2B5EF4-FFF2-40B4-BE49-F238E27FC236}">
                <a16:creationId xmlns:a16="http://schemas.microsoft.com/office/drawing/2014/main" id="{47D376A4-2CBB-2E97-154D-1EB2D5F0DBAC}"/>
              </a:ext>
            </a:extLst>
          </p:cNvPr>
          <p:cNvSpPr>
            <a:spLocks noGrp="1"/>
          </p:cNvSpPr>
          <p:nvPr>
            <p:ph type="body" sz="quarter" idx="13"/>
          </p:nvPr>
        </p:nvSpPr>
        <p:spPr>
          <a:xfrm>
            <a:off x="679601" y="4757914"/>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7" name="Date Placeholder 6">
            <a:extLst>
              <a:ext uri="{FF2B5EF4-FFF2-40B4-BE49-F238E27FC236}">
                <a16:creationId xmlns:a16="http://schemas.microsoft.com/office/drawing/2014/main" id="{91285FBE-C3AF-0988-B906-E1248318BA33}"/>
              </a:ext>
            </a:extLst>
          </p:cNvPr>
          <p:cNvSpPr>
            <a:spLocks noGrp="1"/>
          </p:cNvSpPr>
          <p:nvPr>
            <p:ph type="dt" sz="half" idx="15"/>
          </p:nvPr>
        </p:nvSpPr>
        <p:spPr/>
        <p:txBody>
          <a:bodyPr/>
          <a:lstStyle/>
          <a:p>
            <a:fld id="{82366278-3313-8549-87DE-ECC5920BEA47}" type="datetime1">
              <a:rPr lang="en-HK" smtClean="0"/>
              <a:pPr/>
              <a:t>22/11/2024</a:t>
            </a:fld>
            <a:endParaRPr lang="en-US"/>
          </a:p>
        </p:txBody>
      </p:sp>
      <p:sp>
        <p:nvSpPr>
          <p:cNvPr id="8" name="Footer Placeholder 7">
            <a:extLst>
              <a:ext uri="{FF2B5EF4-FFF2-40B4-BE49-F238E27FC236}">
                <a16:creationId xmlns:a16="http://schemas.microsoft.com/office/drawing/2014/main" id="{8CEB50C9-6375-F2BE-F1EC-F27CD3AD1369}"/>
              </a:ext>
            </a:extLst>
          </p:cNvPr>
          <p:cNvSpPr>
            <a:spLocks noGrp="1"/>
          </p:cNvSpPr>
          <p:nvPr>
            <p:ph type="ftr" sz="quarter" idx="16"/>
          </p:nvPr>
        </p:nvSpPr>
        <p:spPr/>
        <p:txBody>
          <a:bodyPr/>
          <a:lstStyle/>
          <a:p>
            <a:r>
              <a:rPr lang="en-US"/>
              <a:t>Edit footer and page number options in “Header &amp; Footer”</a:t>
            </a:r>
          </a:p>
        </p:txBody>
      </p:sp>
      <p:sp>
        <p:nvSpPr>
          <p:cNvPr id="9" name="Slide Number Placeholder 8">
            <a:extLst>
              <a:ext uri="{FF2B5EF4-FFF2-40B4-BE49-F238E27FC236}">
                <a16:creationId xmlns:a16="http://schemas.microsoft.com/office/drawing/2014/main" id="{5430BA38-B353-7680-86A7-79075F44CE6E}"/>
              </a:ext>
            </a:extLst>
          </p:cNvPr>
          <p:cNvSpPr>
            <a:spLocks noGrp="1"/>
          </p:cNvSpPr>
          <p:nvPr>
            <p:ph type="sldNum" sz="quarter" idx="17"/>
          </p:nvPr>
        </p:nvSpPr>
        <p:spPr/>
        <p:txBody>
          <a:bodyPr/>
          <a:lstStyle/>
          <a:p>
            <a:fld id="{D57F1E4F-1CFF-5643-939E-217C01CDF565}" type="slidenum">
              <a:rPr lang="en-US" smtClean="0"/>
              <a:pPr/>
              <a:t>‹#›</a:t>
            </a:fld>
            <a:endParaRPr lang="en-US"/>
          </a:p>
        </p:txBody>
      </p:sp>
      <p:sp>
        <p:nvSpPr>
          <p:cNvPr id="5" name="文字版面配置區 4">
            <a:extLst>
              <a:ext uri="{FF2B5EF4-FFF2-40B4-BE49-F238E27FC236}">
                <a16:creationId xmlns:a16="http://schemas.microsoft.com/office/drawing/2014/main" id="{C76C08D3-BEC9-9BAA-472C-2229C86F7C80}"/>
              </a:ext>
            </a:extLst>
          </p:cNvPr>
          <p:cNvSpPr>
            <a:spLocks noGrp="1"/>
          </p:cNvSpPr>
          <p:nvPr>
            <p:ph type="body" sz="quarter" idx="22" hasCustomPrompt="1"/>
          </p:nvPr>
        </p:nvSpPr>
        <p:spPr>
          <a:xfrm>
            <a:off x="252036" y="6213511"/>
            <a:ext cx="11882812" cy="522439"/>
          </a:xfrm>
        </p:spPr>
        <p:txBody>
          <a:bodyPr/>
          <a:lstStyle>
            <a:lvl1pPr marL="0" indent="0">
              <a:buNone/>
              <a:defRPr>
                <a:solidFill>
                  <a:srgbClr val="000000"/>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123837152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3 boxes layout 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4B28411-DE7C-4CD5-97F0-E8D02D7D059B}"/>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en-GB"/>
              <a:t>Click to edit Master title style</a:t>
            </a:r>
            <a:endParaRPr lang="en-US"/>
          </a:p>
        </p:txBody>
      </p:sp>
      <p:sp>
        <p:nvSpPr>
          <p:cNvPr id="2" name="Content Placeholder 2">
            <a:extLst>
              <a:ext uri="{FF2B5EF4-FFF2-40B4-BE49-F238E27FC236}">
                <a16:creationId xmlns:a16="http://schemas.microsoft.com/office/drawing/2014/main" id="{9EE18F17-A362-49E0-BBAA-366143217412}"/>
              </a:ext>
            </a:extLst>
          </p:cNvPr>
          <p:cNvSpPr>
            <a:spLocks noGrp="1"/>
          </p:cNvSpPr>
          <p:nvPr>
            <p:ph sz="half" idx="1"/>
          </p:nvPr>
        </p:nvSpPr>
        <p:spPr>
          <a:xfrm>
            <a:off x="680320" y="1767841"/>
            <a:ext cx="4820828" cy="2646997"/>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3" name="Content Placeholder 3">
            <a:extLst>
              <a:ext uri="{FF2B5EF4-FFF2-40B4-BE49-F238E27FC236}">
                <a16:creationId xmlns:a16="http://schemas.microsoft.com/office/drawing/2014/main" id="{5A7AEB47-527F-CABE-62E2-F80DBAD97853}"/>
              </a:ext>
            </a:extLst>
          </p:cNvPr>
          <p:cNvSpPr>
            <a:spLocks noGrp="1"/>
          </p:cNvSpPr>
          <p:nvPr>
            <p:ph sz="half" idx="2"/>
          </p:nvPr>
        </p:nvSpPr>
        <p:spPr>
          <a:xfrm>
            <a:off x="5692158" y="1767841"/>
            <a:ext cx="5422798" cy="1320961"/>
          </a:xfrm>
        </p:spPr>
        <p:txBody>
          <a:bodyPr/>
          <a:lstStyle/>
          <a:p>
            <a:pPr lvl="0"/>
            <a:r>
              <a:rPr lang="en-GB"/>
              <a:t>Click to edit Master text styles</a:t>
            </a:r>
          </a:p>
          <a:p>
            <a:pPr lvl="1"/>
            <a:r>
              <a:rPr lang="en-GB"/>
              <a:t>Second level</a:t>
            </a:r>
          </a:p>
          <a:p>
            <a:pPr lvl="2"/>
            <a:r>
              <a:rPr lang="en-GB"/>
              <a:t>Third level</a:t>
            </a:r>
            <a:endParaRPr lang="en-US"/>
          </a:p>
        </p:txBody>
      </p:sp>
      <p:sp>
        <p:nvSpPr>
          <p:cNvPr id="6" name="內容版面配置區 5">
            <a:extLst>
              <a:ext uri="{FF2B5EF4-FFF2-40B4-BE49-F238E27FC236}">
                <a16:creationId xmlns:a16="http://schemas.microsoft.com/office/drawing/2014/main" id="{207EE8FF-68B0-E21F-CD4A-A1942D30DFFF}"/>
              </a:ext>
            </a:extLst>
          </p:cNvPr>
          <p:cNvSpPr>
            <a:spLocks noGrp="1"/>
          </p:cNvSpPr>
          <p:nvPr>
            <p:ph sz="quarter" idx="14"/>
          </p:nvPr>
        </p:nvSpPr>
        <p:spPr>
          <a:xfrm>
            <a:off x="5692158" y="3217054"/>
            <a:ext cx="5422798" cy="1197784"/>
          </a:xfrm>
        </p:spPr>
        <p:txBody>
          <a:bodyPr/>
          <a:lstStyle/>
          <a:p>
            <a:pPr lvl="0"/>
            <a:r>
              <a:rPr lang="en-GB" dirty="0"/>
              <a:t>Click to edit Master text styles</a:t>
            </a:r>
          </a:p>
          <a:p>
            <a:pPr lvl="1"/>
            <a:r>
              <a:rPr lang="en-GB" dirty="0"/>
              <a:t>Second level</a:t>
            </a:r>
          </a:p>
          <a:p>
            <a:pPr lvl="2"/>
            <a:r>
              <a:rPr lang="en-GB" dirty="0"/>
              <a:t>Third level</a:t>
            </a:r>
            <a:endParaRPr lang="en-US" dirty="0"/>
          </a:p>
        </p:txBody>
      </p:sp>
      <p:sp>
        <p:nvSpPr>
          <p:cNvPr id="12" name="文字版面配置區 18">
            <a:extLst>
              <a:ext uri="{FF2B5EF4-FFF2-40B4-BE49-F238E27FC236}">
                <a16:creationId xmlns:a16="http://schemas.microsoft.com/office/drawing/2014/main" id="{A504F173-99A9-C99B-C11A-DB2F7182918E}"/>
              </a:ext>
            </a:extLst>
          </p:cNvPr>
          <p:cNvSpPr>
            <a:spLocks noGrp="1"/>
          </p:cNvSpPr>
          <p:nvPr>
            <p:ph type="body" sz="quarter" idx="13"/>
          </p:nvPr>
        </p:nvSpPr>
        <p:spPr>
          <a:xfrm>
            <a:off x="680320" y="4719798"/>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7" name="Date Placeholder 6">
            <a:extLst>
              <a:ext uri="{FF2B5EF4-FFF2-40B4-BE49-F238E27FC236}">
                <a16:creationId xmlns:a16="http://schemas.microsoft.com/office/drawing/2014/main" id="{CF3F1A76-E270-B8F1-669E-43AD7FB18BA4}"/>
              </a:ext>
            </a:extLst>
          </p:cNvPr>
          <p:cNvSpPr>
            <a:spLocks noGrp="1"/>
          </p:cNvSpPr>
          <p:nvPr>
            <p:ph type="dt" sz="half" idx="15"/>
          </p:nvPr>
        </p:nvSpPr>
        <p:spPr/>
        <p:txBody>
          <a:bodyPr/>
          <a:lstStyle/>
          <a:p>
            <a:fld id="{82366278-3313-8549-87DE-ECC5920BEA47}" type="datetime1">
              <a:rPr lang="en-HK" smtClean="0"/>
              <a:pPr/>
              <a:t>22/11/2024</a:t>
            </a:fld>
            <a:endParaRPr lang="en-US"/>
          </a:p>
        </p:txBody>
      </p:sp>
      <p:sp>
        <p:nvSpPr>
          <p:cNvPr id="8" name="Footer Placeholder 7">
            <a:extLst>
              <a:ext uri="{FF2B5EF4-FFF2-40B4-BE49-F238E27FC236}">
                <a16:creationId xmlns:a16="http://schemas.microsoft.com/office/drawing/2014/main" id="{49E957B6-21AF-6172-7339-CB02922F3E4D}"/>
              </a:ext>
            </a:extLst>
          </p:cNvPr>
          <p:cNvSpPr>
            <a:spLocks noGrp="1"/>
          </p:cNvSpPr>
          <p:nvPr>
            <p:ph type="ftr" sz="quarter" idx="16"/>
          </p:nvPr>
        </p:nvSpPr>
        <p:spPr/>
        <p:txBody>
          <a:bodyPr/>
          <a:lstStyle/>
          <a:p>
            <a:r>
              <a:rPr lang="en-US"/>
              <a:t>Edit footer and page number options in “Header &amp; Footer”</a:t>
            </a:r>
          </a:p>
        </p:txBody>
      </p:sp>
      <p:sp>
        <p:nvSpPr>
          <p:cNvPr id="9" name="Slide Number Placeholder 8">
            <a:extLst>
              <a:ext uri="{FF2B5EF4-FFF2-40B4-BE49-F238E27FC236}">
                <a16:creationId xmlns:a16="http://schemas.microsoft.com/office/drawing/2014/main" id="{2089616A-82C3-0E7B-E58F-F9CE6D737368}"/>
              </a:ext>
            </a:extLst>
          </p:cNvPr>
          <p:cNvSpPr>
            <a:spLocks noGrp="1"/>
          </p:cNvSpPr>
          <p:nvPr>
            <p:ph type="sldNum" sz="quarter" idx="17"/>
          </p:nvPr>
        </p:nvSpPr>
        <p:spPr/>
        <p:txBody>
          <a:bodyPr/>
          <a:lstStyle/>
          <a:p>
            <a:fld id="{D57F1E4F-1CFF-5643-939E-217C01CDF565}" type="slidenum">
              <a:rPr lang="en-US" smtClean="0"/>
              <a:pPr/>
              <a:t>‹#›</a:t>
            </a:fld>
            <a:endParaRPr lang="en-US"/>
          </a:p>
        </p:txBody>
      </p:sp>
      <p:sp>
        <p:nvSpPr>
          <p:cNvPr id="5" name="文字版面配置區 4">
            <a:extLst>
              <a:ext uri="{FF2B5EF4-FFF2-40B4-BE49-F238E27FC236}">
                <a16:creationId xmlns:a16="http://schemas.microsoft.com/office/drawing/2014/main" id="{6461456F-B4BD-93E3-2475-AA7E6DE576AA}"/>
              </a:ext>
            </a:extLst>
          </p:cNvPr>
          <p:cNvSpPr>
            <a:spLocks noGrp="1"/>
          </p:cNvSpPr>
          <p:nvPr>
            <p:ph type="body" sz="quarter" idx="22" hasCustomPrompt="1"/>
          </p:nvPr>
        </p:nvSpPr>
        <p:spPr>
          <a:xfrm>
            <a:off x="252036" y="6213511"/>
            <a:ext cx="11882812" cy="522439"/>
          </a:xfrm>
        </p:spPr>
        <p:txBody>
          <a:bodyPr/>
          <a:lstStyle>
            <a:lvl1pPr marL="0" indent="0">
              <a:buNone/>
              <a:defRPr>
                <a:solidFill>
                  <a:srgbClr val="000000"/>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101539065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3 boxes layout F">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4B28411-DE7C-4CD5-97F0-E8D02D7D059B}"/>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en-GB"/>
              <a:t>Click to edit Master title style</a:t>
            </a:r>
            <a:endParaRPr lang="en-US"/>
          </a:p>
        </p:txBody>
      </p:sp>
      <p:sp>
        <p:nvSpPr>
          <p:cNvPr id="2" name="Content Placeholder 2">
            <a:extLst>
              <a:ext uri="{FF2B5EF4-FFF2-40B4-BE49-F238E27FC236}">
                <a16:creationId xmlns:a16="http://schemas.microsoft.com/office/drawing/2014/main" id="{9EE18F17-A362-49E0-BBAA-366143217412}"/>
              </a:ext>
            </a:extLst>
          </p:cNvPr>
          <p:cNvSpPr>
            <a:spLocks noGrp="1"/>
          </p:cNvSpPr>
          <p:nvPr>
            <p:ph sz="half" idx="1"/>
          </p:nvPr>
        </p:nvSpPr>
        <p:spPr>
          <a:xfrm>
            <a:off x="680320" y="1767841"/>
            <a:ext cx="4820828" cy="1461525"/>
          </a:xfrm>
        </p:spPr>
        <p:txBody>
          <a:bodyPr/>
          <a:lstStyle>
            <a:lvl4pPr marL="1371600" indent="0">
              <a:buNone/>
              <a:defRPr/>
            </a:lvl4pPr>
            <a:lvl5pPr marL="1828800" indent="0">
              <a:buNone/>
              <a:defRPr/>
            </a:lvl5pPr>
          </a:lstStyle>
          <a:p>
            <a:pPr lvl="0"/>
            <a:r>
              <a:rPr lang="en-GB" dirty="0"/>
              <a:t>Click to edit Master text styles</a:t>
            </a:r>
          </a:p>
          <a:p>
            <a:pPr lvl="1"/>
            <a:r>
              <a:rPr lang="en-GB" dirty="0"/>
              <a:t>Second level</a:t>
            </a:r>
          </a:p>
          <a:p>
            <a:pPr lvl="2"/>
            <a:r>
              <a:rPr lang="en-GB" dirty="0"/>
              <a:t>Third level</a:t>
            </a:r>
          </a:p>
        </p:txBody>
      </p:sp>
      <p:sp>
        <p:nvSpPr>
          <p:cNvPr id="6" name="內容版面配置區 5">
            <a:extLst>
              <a:ext uri="{FF2B5EF4-FFF2-40B4-BE49-F238E27FC236}">
                <a16:creationId xmlns:a16="http://schemas.microsoft.com/office/drawing/2014/main" id="{207EE8FF-68B0-E21F-CD4A-A1942D30DFFF}"/>
              </a:ext>
            </a:extLst>
          </p:cNvPr>
          <p:cNvSpPr>
            <a:spLocks noGrp="1"/>
          </p:cNvSpPr>
          <p:nvPr>
            <p:ph sz="quarter" idx="14"/>
          </p:nvPr>
        </p:nvSpPr>
        <p:spPr>
          <a:xfrm>
            <a:off x="672268" y="3397569"/>
            <a:ext cx="4820828" cy="1320960"/>
          </a:xfrm>
        </p:spPr>
        <p:txBody>
          <a:bodyPr/>
          <a:lstStyle/>
          <a:p>
            <a:pPr lvl="0"/>
            <a:r>
              <a:rPr lang="en-GB" dirty="0"/>
              <a:t>Click to edit Master text styles</a:t>
            </a:r>
          </a:p>
          <a:p>
            <a:pPr lvl="1"/>
            <a:r>
              <a:rPr lang="en-GB" dirty="0"/>
              <a:t>Second level</a:t>
            </a:r>
          </a:p>
          <a:p>
            <a:pPr lvl="2"/>
            <a:r>
              <a:rPr lang="en-GB" dirty="0"/>
              <a:t>Third level</a:t>
            </a:r>
          </a:p>
        </p:txBody>
      </p:sp>
      <p:sp>
        <p:nvSpPr>
          <p:cNvPr id="3" name="Content Placeholder 3">
            <a:extLst>
              <a:ext uri="{FF2B5EF4-FFF2-40B4-BE49-F238E27FC236}">
                <a16:creationId xmlns:a16="http://schemas.microsoft.com/office/drawing/2014/main" id="{5A7AEB47-527F-CABE-62E2-F80DBAD97853}"/>
              </a:ext>
            </a:extLst>
          </p:cNvPr>
          <p:cNvSpPr>
            <a:spLocks noGrp="1"/>
          </p:cNvSpPr>
          <p:nvPr>
            <p:ph sz="half" idx="2"/>
          </p:nvPr>
        </p:nvSpPr>
        <p:spPr>
          <a:xfrm>
            <a:off x="5692158" y="1767841"/>
            <a:ext cx="5422798" cy="2950688"/>
          </a:xfrm>
        </p:spPr>
        <p:txBody>
          <a:bodyPr/>
          <a:lstStyle/>
          <a:p>
            <a:pPr lvl="0"/>
            <a:r>
              <a:rPr lang="en-GB"/>
              <a:t>Click to edit Master text styles</a:t>
            </a:r>
          </a:p>
          <a:p>
            <a:pPr lvl="1"/>
            <a:r>
              <a:rPr lang="en-GB"/>
              <a:t>Second level</a:t>
            </a:r>
          </a:p>
          <a:p>
            <a:pPr lvl="2"/>
            <a:r>
              <a:rPr lang="en-GB"/>
              <a:t>Third level</a:t>
            </a:r>
            <a:endParaRPr lang="en-US"/>
          </a:p>
        </p:txBody>
      </p:sp>
      <p:sp>
        <p:nvSpPr>
          <p:cNvPr id="7" name="Date Placeholder 6">
            <a:extLst>
              <a:ext uri="{FF2B5EF4-FFF2-40B4-BE49-F238E27FC236}">
                <a16:creationId xmlns:a16="http://schemas.microsoft.com/office/drawing/2014/main" id="{42DBCD5A-9C3B-70EB-ECEF-AB2AABD46D77}"/>
              </a:ext>
            </a:extLst>
          </p:cNvPr>
          <p:cNvSpPr>
            <a:spLocks noGrp="1"/>
          </p:cNvSpPr>
          <p:nvPr>
            <p:ph type="dt" sz="half" idx="15"/>
          </p:nvPr>
        </p:nvSpPr>
        <p:spPr/>
        <p:txBody>
          <a:bodyPr/>
          <a:lstStyle/>
          <a:p>
            <a:fld id="{82366278-3313-8549-87DE-ECC5920BEA47}" type="datetime1">
              <a:rPr lang="en-HK" smtClean="0"/>
              <a:pPr/>
              <a:t>22/11/2024</a:t>
            </a:fld>
            <a:endParaRPr lang="en-US"/>
          </a:p>
        </p:txBody>
      </p:sp>
      <p:sp>
        <p:nvSpPr>
          <p:cNvPr id="8" name="Footer Placeholder 7">
            <a:extLst>
              <a:ext uri="{FF2B5EF4-FFF2-40B4-BE49-F238E27FC236}">
                <a16:creationId xmlns:a16="http://schemas.microsoft.com/office/drawing/2014/main" id="{B65548E8-BE54-853D-19E1-8CB0DB08D6F5}"/>
              </a:ext>
            </a:extLst>
          </p:cNvPr>
          <p:cNvSpPr>
            <a:spLocks noGrp="1"/>
          </p:cNvSpPr>
          <p:nvPr>
            <p:ph type="ftr" sz="quarter" idx="16"/>
          </p:nvPr>
        </p:nvSpPr>
        <p:spPr/>
        <p:txBody>
          <a:bodyPr/>
          <a:lstStyle/>
          <a:p>
            <a:r>
              <a:rPr lang="en-US"/>
              <a:t>Edit footer and page number options in “Header &amp; Footer”</a:t>
            </a:r>
          </a:p>
        </p:txBody>
      </p:sp>
      <p:sp>
        <p:nvSpPr>
          <p:cNvPr id="9" name="Slide Number Placeholder 8">
            <a:extLst>
              <a:ext uri="{FF2B5EF4-FFF2-40B4-BE49-F238E27FC236}">
                <a16:creationId xmlns:a16="http://schemas.microsoft.com/office/drawing/2014/main" id="{F77CEF6A-BFFD-99C5-5311-56F63B556FC1}"/>
              </a:ext>
            </a:extLst>
          </p:cNvPr>
          <p:cNvSpPr>
            <a:spLocks noGrp="1"/>
          </p:cNvSpPr>
          <p:nvPr>
            <p:ph type="sldNum" sz="quarter" idx="17"/>
          </p:nvPr>
        </p:nvSpPr>
        <p:spPr/>
        <p:txBody>
          <a:bodyPr/>
          <a:lstStyle/>
          <a:p>
            <a:fld id="{D57F1E4F-1CFF-5643-939E-217C01CDF565}" type="slidenum">
              <a:rPr lang="en-US" smtClean="0"/>
              <a:pPr/>
              <a:t>‹#›</a:t>
            </a:fld>
            <a:endParaRPr lang="en-US"/>
          </a:p>
        </p:txBody>
      </p:sp>
      <p:sp>
        <p:nvSpPr>
          <p:cNvPr id="10" name="文字版面配置區 18">
            <a:extLst>
              <a:ext uri="{FF2B5EF4-FFF2-40B4-BE49-F238E27FC236}">
                <a16:creationId xmlns:a16="http://schemas.microsoft.com/office/drawing/2014/main" id="{7BDB1363-4E69-CD71-0F57-130DC36C7CCF}"/>
              </a:ext>
            </a:extLst>
          </p:cNvPr>
          <p:cNvSpPr>
            <a:spLocks noGrp="1"/>
          </p:cNvSpPr>
          <p:nvPr>
            <p:ph type="body" sz="quarter" idx="13"/>
          </p:nvPr>
        </p:nvSpPr>
        <p:spPr>
          <a:xfrm>
            <a:off x="680441" y="4839276"/>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5" name="文字版面配置區 4">
            <a:extLst>
              <a:ext uri="{FF2B5EF4-FFF2-40B4-BE49-F238E27FC236}">
                <a16:creationId xmlns:a16="http://schemas.microsoft.com/office/drawing/2014/main" id="{A77FFF13-4AD0-260E-BEE0-FB085CC3BA88}"/>
              </a:ext>
            </a:extLst>
          </p:cNvPr>
          <p:cNvSpPr>
            <a:spLocks noGrp="1"/>
          </p:cNvSpPr>
          <p:nvPr>
            <p:ph type="body" sz="quarter" idx="22" hasCustomPrompt="1"/>
          </p:nvPr>
        </p:nvSpPr>
        <p:spPr>
          <a:xfrm>
            <a:off x="252036" y="6213511"/>
            <a:ext cx="11882812" cy="522439"/>
          </a:xfrm>
        </p:spPr>
        <p:txBody>
          <a:bodyPr/>
          <a:lstStyle>
            <a:lvl1pPr marL="0" indent="0">
              <a:buNone/>
              <a:defRPr>
                <a:solidFill>
                  <a:srgbClr val="000000"/>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182447558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4 boxes layout A">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D49C6EB-AD46-EDED-6A3A-F8D1474A45A1}"/>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en-GB"/>
              <a:t>Click to edit Master title style</a:t>
            </a:r>
            <a:endParaRPr lang="en-US"/>
          </a:p>
        </p:txBody>
      </p:sp>
      <p:sp>
        <p:nvSpPr>
          <p:cNvPr id="2" name="Content Placeholder 2">
            <a:extLst>
              <a:ext uri="{FF2B5EF4-FFF2-40B4-BE49-F238E27FC236}">
                <a16:creationId xmlns:a16="http://schemas.microsoft.com/office/drawing/2014/main" id="{43ACD163-A1A8-068D-328E-FB030CBA5CE9}"/>
              </a:ext>
            </a:extLst>
          </p:cNvPr>
          <p:cNvSpPr>
            <a:spLocks noGrp="1"/>
          </p:cNvSpPr>
          <p:nvPr>
            <p:ph sz="half" idx="1"/>
          </p:nvPr>
        </p:nvSpPr>
        <p:spPr>
          <a:xfrm>
            <a:off x="639530" y="1710597"/>
            <a:ext cx="4761527" cy="1320960"/>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8" name="Content Placeholder 2">
            <a:extLst>
              <a:ext uri="{FF2B5EF4-FFF2-40B4-BE49-F238E27FC236}">
                <a16:creationId xmlns:a16="http://schemas.microsoft.com/office/drawing/2014/main" id="{C47EAD55-3CA9-08BD-4BC7-B490315D06CB}"/>
              </a:ext>
            </a:extLst>
          </p:cNvPr>
          <p:cNvSpPr>
            <a:spLocks noGrp="1"/>
          </p:cNvSpPr>
          <p:nvPr>
            <p:ph sz="half" idx="14"/>
          </p:nvPr>
        </p:nvSpPr>
        <p:spPr>
          <a:xfrm>
            <a:off x="639529" y="3206397"/>
            <a:ext cx="4761527" cy="1422754"/>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3" name="Content Placeholder 3">
            <a:extLst>
              <a:ext uri="{FF2B5EF4-FFF2-40B4-BE49-F238E27FC236}">
                <a16:creationId xmlns:a16="http://schemas.microsoft.com/office/drawing/2014/main" id="{57F127FF-C830-E9F7-93CB-AE45CB8B67EC}"/>
              </a:ext>
            </a:extLst>
          </p:cNvPr>
          <p:cNvSpPr>
            <a:spLocks noGrp="1"/>
          </p:cNvSpPr>
          <p:nvPr>
            <p:ph sz="half" idx="2"/>
          </p:nvPr>
        </p:nvSpPr>
        <p:spPr>
          <a:xfrm>
            <a:off x="5553457" y="1722683"/>
            <a:ext cx="5257801" cy="1320960"/>
          </a:xfrm>
        </p:spPr>
        <p:txBody>
          <a:bodyPr/>
          <a:lstStyle/>
          <a:p>
            <a:pPr lvl="0"/>
            <a:r>
              <a:rPr lang="en-GB" dirty="0"/>
              <a:t>Click to edit Master text styles</a:t>
            </a:r>
          </a:p>
          <a:p>
            <a:pPr lvl="1"/>
            <a:r>
              <a:rPr lang="en-GB" dirty="0"/>
              <a:t>Second level</a:t>
            </a:r>
          </a:p>
          <a:p>
            <a:pPr lvl="2"/>
            <a:r>
              <a:rPr lang="en-GB" dirty="0"/>
              <a:t>Third level</a:t>
            </a:r>
            <a:endParaRPr lang="en-US" dirty="0"/>
          </a:p>
        </p:txBody>
      </p:sp>
      <p:sp>
        <p:nvSpPr>
          <p:cNvPr id="7" name="Content Placeholder 3">
            <a:extLst>
              <a:ext uri="{FF2B5EF4-FFF2-40B4-BE49-F238E27FC236}">
                <a16:creationId xmlns:a16="http://schemas.microsoft.com/office/drawing/2014/main" id="{985DFAD6-A5BF-8B3F-A41F-9F5B3D1617DA}"/>
              </a:ext>
            </a:extLst>
          </p:cNvPr>
          <p:cNvSpPr>
            <a:spLocks noGrp="1"/>
          </p:cNvSpPr>
          <p:nvPr>
            <p:ph sz="half" idx="13"/>
          </p:nvPr>
        </p:nvSpPr>
        <p:spPr>
          <a:xfrm>
            <a:off x="5553457" y="3195026"/>
            <a:ext cx="5257800" cy="1434125"/>
          </a:xfrm>
        </p:spPr>
        <p:txBody>
          <a:bodyPr/>
          <a:lstStyle/>
          <a:p>
            <a:pPr lvl="0"/>
            <a:r>
              <a:rPr lang="en-GB"/>
              <a:t>Click to edit Master text styles</a:t>
            </a:r>
          </a:p>
          <a:p>
            <a:pPr lvl="1"/>
            <a:r>
              <a:rPr lang="en-GB"/>
              <a:t>Second level</a:t>
            </a:r>
          </a:p>
          <a:p>
            <a:pPr lvl="2"/>
            <a:r>
              <a:rPr lang="en-GB"/>
              <a:t>Third level</a:t>
            </a:r>
            <a:endParaRPr lang="en-US"/>
          </a:p>
        </p:txBody>
      </p:sp>
      <p:sp>
        <p:nvSpPr>
          <p:cNvPr id="10" name="文字版面配置區 18">
            <a:extLst>
              <a:ext uri="{FF2B5EF4-FFF2-40B4-BE49-F238E27FC236}">
                <a16:creationId xmlns:a16="http://schemas.microsoft.com/office/drawing/2014/main" id="{FD76C214-2373-C441-EA2C-01D5D9017954}"/>
              </a:ext>
            </a:extLst>
          </p:cNvPr>
          <p:cNvSpPr>
            <a:spLocks noGrp="1"/>
          </p:cNvSpPr>
          <p:nvPr>
            <p:ph type="body" sz="quarter" idx="19"/>
          </p:nvPr>
        </p:nvSpPr>
        <p:spPr>
          <a:xfrm>
            <a:off x="680321" y="4803991"/>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5" name="Date Placeholder 4">
            <a:extLst>
              <a:ext uri="{FF2B5EF4-FFF2-40B4-BE49-F238E27FC236}">
                <a16:creationId xmlns:a16="http://schemas.microsoft.com/office/drawing/2014/main" id="{C60841D3-D6FE-9996-0A88-FBB44686C5AE}"/>
              </a:ext>
            </a:extLst>
          </p:cNvPr>
          <p:cNvSpPr>
            <a:spLocks noGrp="1"/>
          </p:cNvSpPr>
          <p:nvPr>
            <p:ph type="dt" sz="half" idx="16"/>
          </p:nvPr>
        </p:nvSpPr>
        <p:spPr/>
        <p:txBody>
          <a:bodyPr/>
          <a:lstStyle/>
          <a:p>
            <a:fld id="{82366278-3313-8549-87DE-ECC5920BEA47}" type="datetime1">
              <a:rPr lang="en-HK" smtClean="0"/>
              <a:pPr/>
              <a:t>22/11/2024</a:t>
            </a:fld>
            <a:endParaRPr lang="en-US"/>
          </a:p>
        </p:txBody>
      </p:sp>
      <p:sp>
        <p:nvSpPr>
          <p:cNvPr id="6" name="Footer Placeholder 5">
            <a:extLst>
              <a:ext uri="{FF2B5EF4-FFF2-40B4-BE49-F238E27FC236}">
                <a16:creationId xmlns:a16="http://schemas.microsoft.com/office/drawing/2014/main" id="{2C35DE2F-87DA-6A0A-91CA-30DB0633C3C0}"/>
              </a:ext>
            </a:extLst>
          </p:cNvPr>
          <p:cNvSpPr>
            <a:spLocks noGrp="1"/>
          </p:cNvSpPr>
          <p:nvPr>
            <p:ph type="ftr" sz="quarter" idx="17"/>
          </p:nvPr>
        </p:nvSpPr>
        <p:spPr/>
        <p:txBody>
          <a:bodyPr/>
          <a:lstStyle/>
          <a:p>
            <a:r>
              <a:rPr lang="en-US"/>
              <a:t>Edit footer and page number options in “Header &amp; Footer”</a:t>
            </a:r>
          </a:p>
        </p:txBody>
      </p:sp>
      <p:sp>
        <p:nvSpPr>
          <p:cNvPr id="9" name="Slide Number Placeholder 8">
            <a:extLst>
              <a:ext uri="{FF2B5EF4-FFF2-40B4-BE49-F238E27FC236}">
                <a16:creationId xmlns:a16="http://schemas.microsoft.com/office/drawing/2014/main" id="{EB8D9249-3F1C-1FD8-B39B-8AB7BF47564E}"/>
              </a:ext>
            </a:extLst>
          </p:cNvPr>
          <p:cNvSpPr>
            <a:spLocks noGrp="1"/>
          </p:cNvSpPr>
          <p:nvPr>
            <p:ph type="sldNum" sz="quarter" idx="18"/>
          </p:nvPr>
        </p:nvSpPr>
        <p:spPr/>
        <p:txBody>
          <a:bodyPr/>
          <a:lstStyle/>
          <a:p>
            <a:fld id="{D57F1E4F-1CFF-5643-939E-217C01CDF565}" type="slidenum">
              <a:rPr lang="en-US" smtClean="0"/>
              <a:pPr/>
              <a:t>‹#›</a:t>
            </a:fld>
            <a:endParaRPr lang="en-US"/>
          </a:p>
        </p:txBody>
      </p:sp>
      <p:sp>
        <p:nvSpPr>
          <p:cNvPr id="11" name="文字版面配置區 4">
            <a:extLst>
              <a:ext uri="{FF2B5EF4-FFF2-40B4-BE49-F238E27FC236}">
                <a16:creationId xmlns:a16="http://schemas.microsoft.com/office/drawing/2014/main" id="{D89357D1-A4F3-91A6-CB32-37209845B85C}"/>
              </a:ext>
            </a:extLst>
          </p:cNvPr>
          <p:cNvSpPr>
            <a:spLocks noGrp="1"/>
          </p:cNvSpPr>
          <p:nvPr>
            <p:ph type="body" sz="quarter" idx="22" hasCustomPrompt="1"/>
          </p:nvPr>
        </p:nvSpPr>
        <p:spPr>
          <a:xfrm>
            <a:off x="252036" y="6213511"/>
            <a:ext cx="11882812" cy="522439"/>
          </a:xfrm>
        </p:spPr>
        <p:txBody>
          <a:bodyPr/>
          <a:lstStyle>
            <a:lvl1pPr marL="0" indent="0">
              <a:buNone/>
              <a:defRPr>
                <a:solidFill>
                  <a:srgbClr val="000000"/>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5783921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4 boxes layout B">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5C7DDC1-148B-F3E7-2488-32A77F3062BD}"/>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en-GB"/>
              <a:t>Click to edit Master title style</a:t>
            </a:r>
            <a:endParaRPr lang="en-US"/>
          </a:p>
        </p:txBody>
      </p:sp>
      <p:sp>
        <p:nvSpPr>
          <p:cNvPr id="5" name="Content Placeholder 3">
            <a:extLst>
              <a:ext uri="{FF2B5EF4-FFF2-40B4-BE49-F238E27FC236}">
                <a16:creationId xmlns:a16="http://schemas.microsoft.com/office/drawing/2014/main" id="{963F5F72-2039-0FB0-2273-330F1A30A753}"/>
              </a:ext>
            </a:extLst>
          </p:cNvPr>
          <p:cNvSpPr>
            <a:spLocks noGrp="1"/>
          </p:cNvSpPr>
          <p:nvPr>
            <p:ph sz="half" idx="2"/>
          </p:nvPr>
        </p:nvSpPr>
        <p:spPr>
          <a:xfrm>
            <a:off x="658746" y="1803064"/>
            <a:ext cx="2526883" cy="2526049"/>
          </a:xfrm>
        </p:spPr>
        <p:txBody>
          <a:bodyPr/>
          <a:lstStyle/>
          <a:p>
            <a:pPr lvl="0"/>
            <a:r>
              <a:rPr lang="en-GB"/>
              <a:t>Click to edit Master text styles</a:t>
            </a:r>
          </a:p>
          <a:p>
            <a:pPr lvl="1"/>
            <a:r>
              <a:rPr lang="en-GB"/>
              <a:t>Second level</a:t>
            </a:r>
          </a:p>
          <a:p>
            <a:pPr lvl="2"/>
            <a:r>
              <a:rPr lang="en-GB"/>
              <a:t>Third level</a:t>
            </a:r>
            <a:endParaRPr lang="en-US"/>
          </a:p>
        </p:txBody>
      </p:sp>
      <p:sp>
        <p:nvSpPr>
          <p:cNvPr id="4" name="Content Placeholder 2">
            <a:extLst>
              <a:ext uri="{FF2B5EF4-FFF2-40B4-BE49-F238E27FC236}">
                <a16:creationId xmlns:a16="http://schemas.microsoft.com/office/drawing/2014/main" id="{3375D640-4AEC-2780-17F3-40C966DA4728}"/>
              </a:ext>
            </a:extLst>
          </p:cNvPr>
          <p:cNvSpPr>
            <a:spLocks noGrp="1"/>
          </p:cNvSpPr>
          <p:nvPr>
            <p:ph sz="half" idx="1"/>
          </p:nvPr>
        </p:nvSpPr>
        <p:spPr>
          <a:xfrm>
            <a:off x="3307013" y="1803895"/>
            <a:ext cx="2521924" cy="2526049"/>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6" name="Content Placeholder 3">
            <a:extLst>
              <a:ext uri="{FF2B5EF4-FFF2-40B4-BE49-F238E27FC236}">
                <a16:creationId xmlns:a16="http://schemas.microsoft.com/office/drawing/2014/main" id="{41E2E9E3-E29F-AAF6-71F4-C8FE0A59B486}"/>
              </a:ext>
            </a:extLst>
          </p:cNvPr>
          <p:cNvSpPr>
            <a:spLocks noGrp="1"/>
          </p:cNvSpPr>
          <p:nvPr>
            <p:ph sz="half" idx="13"/>
          </p:nvPr>
        </p:nvSpPr>
        <p:spPr>
          <a:xfrm>
            <a:off x="5950321" y="1803064"/>
            <a:ext cx="2526883" cy="2526049"/>
          </a:xfrm>
        </p:spPr>
        <p:txBody>
          <a:bodyPr/>
          <a:lstStyle/>
          <a:p>
            <a:pPr lvl="0"/>
            <a:r>
              <a:rPr lang="en-GB"/>
              <a:t>Click to edit Master text styles</a:t>
            </a:r>
          </a:p>
          <a:p>
            <a:pPr lvl="1"/>
            <a:r>
              <a:rPr lang="en-GB"/>
              <a:t>Second level</a:t>
            </a:r>
          </a:p>
          <a:p>
            <a:pPr lvl="2"/>
            <a:r>
              <a:rPr lang="en-GB"/>
              <a:t>Third level</a:t>
            </a:r>
            <a:endParaRPr lang="en-US"/>
          </a:p>
        </p:txBody>
      </p:sp>
      <p:sp>
        <p:nvSpPr>
          <p:cNvPr id="2" name="Content Placeholder 3">
            <a:extLst>
              <a:ext uri="{FF2B5EF4-FFF2-40B4-BE49-F238E27FC236}">
                <a16:creationId xmlns:a16="http://schemas.microsoft.com/office/drawing/2014/main" id="{CA18AFF9-7E47-BA39-B947-F952D29A6CD9}"/>
              </a:ext>
            </a:extLst>
          </p:cNvPr>
          <p:cNvSpPr>
            <a:spLocks noGrp="1"/>
          </p:cNvSpPr>
          <p:nvPr>
            <p:ph sz="half" idx="15"/>
          </p:nvPr>
        </p:nvSpPr>
        <p:spPr>
          <a:xfrm>
            <a:off x="8593629" y="1803064"/>
            <a:ext cx="2521924" cy="2526049"/>
          </a:xfrm>
        </p:spPr>
        <p:txBody>
          <a:bodyPr/>
          <a:lstStyle/>
          <a:p>
            <a:pPr lvl="0"/>
            <a:r>
              <a:rPr lang="en-GB"/>
              <a:t>Click to edit Master text styles</a:t>
            </a:r>
          </a:p>
          <a:p>
            <a:pPr lvl="1"/>
            <a:r>
              <a:rPr lang="en-GB"/>
              <a:t>Second level</a:t>
            </a:r>
          </a:p>
          <a:p>
            <a:pPr lvl="2"/>
            <a:r>
              <a:rPr lang="en-GB"/>
              <a:t>Third level</a:t>
            </a:r>
            <a:endParaRPr lang="en-US"/>
          </a:p>
        </p:txBody>
      </p:sp>
      <p:sp>
        <p:nvSpPr>
          <p:cNvPr id="11" name="文字版面配置區 18">
            <a:extLst>
              <a:ext uri="{FF2B5EF4-FFF2-40B4-BE49-F238E27FC236}">
                <a16:creationId xmlns:a16="http://schemas.microsoft.com/office/drawing/2014/main" id="{92E099AA-DC6A-F3C4-20F0-24F5ECF565B1}"/>
              </a:ext>
            </a:extLst>
          </p:cNvPr>
          <p:cNvSpPr>
            <a:spLocks noGrp="1"/>
          </p:cNvSpPr>
          <p:nvPr>
            <p:ph type="body" sz="quarter" idx="19"/>
          </p:nvPr>
        </p:nvSpPr>
        <p:spPr>
          <a:xfrm>
            <a:off x="658746" y="4658440"/>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7" name="Date Placeholder 6">
            <a:extLst>
              <a:ext uri="{FF2B5EF4-FFF2-40B4-BE49-F238E27FC236}">
                <a16:creationId xmlns:a16="http://schemas.microsoft.com/office/drawing/2014/main" id="{8D617817-2A61-D303-DD09-498385CAFDE0}"/>
              </a:ext>
            </a:extLst>
          </p:cNvPr>
          <p:cNvSpPr>
            <a:spLocks noGrp="1"/>
          </p:cNvSpPr>
          <p:nvPr>
            <p:ph type="dt" sz="half" idx="16"/>
          </p:nvPr>
        </p:nvSpPr>
        <p:spPr/>
        <p:txBody>
          <a:bodyPr/>
          <a:lstStyle/>
          <a:p>
            <a:fld id="{82366278-3313-8549-87DE-ECC5920BEA47}" type="datetime1">
              <a:rPr lang="en-HK" smtClean="0"/>
              <a:pPr/>
              <a:t>22/11/2024</a:t>
            </a:fld>
            <a:endParaRPr lang="en-US"/>
          </a:p>
        </p:txBody>
      </p:sp>
      <p:sp>
        <p:nvSpPr>
          <p:cNvPr id="9" name="Footer Placeholder 8">
            <a:extLst>
              <a:ext uri="{FF2B5EF4-FFF2-40B4-BE49-F238E27FC236}">
                <a16:creationId xmlns:a16="http://schemas.microsoft.com/office/drawing/2014/main" id="{828C2B98-7B3F-97ED-C515-EE9F7CB4431E}"/>
              </a:ext>
            </a:extLst>
          </p:cNvPr>
          <p:cNvSpPr>
            <a:spLocks noGrp="1"/>
          </p:cNvSpPr>
          <p:nvPr>
            <p:ph type="ftr" sz="quarter" idx="17"/>
          </p:nvPr>
        </p:nvSpPr>
        <p:spPr/>
        <p:txBody>
          <a:bodyPr/>
          <a:lstStyle/>
          <a:p>
            <a:r>
              <a:rPr lang="en-US"/>
              <a:t>Edit footer and page number options in “Header &amp; Footer”</a:t>
            </a:r>
          </a:p>
        </p:txBody>
      </p:sp>
      <p:sp>
        <p:nvSpPr>
          <p:cNvPr id="10" name="Slide Number Placeholder 9">
            <a:extLst>
              <a:ext uri="{FF2B5EF4-FFF2-40B4-BE49-F238E27FC236}">
                <a16:creationId xmlns:a16="http://schemas.microsoft.com/office/drawing/2014/main" id="{2F30E08D-DE28-6E1A-DCF5-0FDAFE9E2751}"/>
              </a:ext>
            </a:extLst>
          </p:cNvPr>
          <p:cNvSpPr>
            <a:spLocks noGrp="1"/>
          </p:cNvSpPr>
          <p:nvPr>
            <p:ph type="sldNum" sz="quarter" idx="18"/>
          </p:nvPr>
        </p:nvSpPr>
        <p:spPr/>
        <p:txBody>
          <a:bodyPr/>
          <a:lstStyle/>
          <a:p>
            <a:fld id="{D57F1E4F-1CFF-5643-939E-217C01CDF565}" type="slidenum">
              <a:rPr lang="en-US" smtClean="0"/>
              <a:pPr/>
              <a:t>‹#›</a:t>
            </a:fld>
            <a:endParaRPr lang="en-US"/>
          </a:p>
        </p:txBody>
      </p:sp>
      <p:sp>
        <p:nvSpPr>
          <p:cNvPr id="8" name="文字版面配置區 4">
            <a:extLst>
              <a:ext uri="{FF2B5EF4-FFF2-40B4-BE49-F238E27FC236}">
                <a16:creationId xmlns:a16="http://schemas.microsoft.com/office/drawing/2014/main" id="{BA9A76C0-A917-BBBE-D59A-5E254819BBA9}"/>
              </a:ext>
            </a:extLst>
          </p:cNvPr>
          <p:cNvSpPr>
            <a:spLocks noGrp="1"/>
          </p:cNvSpPr>
          <p:nvPr>
            <p:ph type="body" sz="quarter" idx="22" hasCustomPrompt="1"/>
          </p:nvPr>
        </p:nvSpPr>
        <p:spPr>
          <a:xfrm>
            <a:off x="252036" y="6213511"/>
            <a:ext cx="11882812" cy="522439"/>
          </a:xfrm>
        </p:spPr>
        <p:txBody>
          <a:bodyPr/>
          <a:lstStyle>
            <a:lvl1pPr marL="0" indent="0">
              <a:buNone/>
              <a:defRPr>
                <a:solidFill>
                  <a:srgbClr val="000000"/>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56231142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4 boxes layout C">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D49C6EB-AD46-EDED-6A3A-F8D1474A45A1}"/>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en-GB"/>
              <a:t>Click to edit Master title style</a:t>
            </a:r>
            <a:endParaRPr lang="en-US"/>
          </a:p>
        </p:txBody>
      </p:sp>
      <p:sp>
        <p:nvSpPr>
          <p:cNvPr id="2" name="Content Placeholder 2">
            <a:extLst>
              <a:ext uri="{FF2B5EF4-FFF2-40B4-BE49-F238E27FC236}">
                <a16:creationId xmlns:a16="http://schemas.microsoft.com/office/drawing/2014/main" id="{43ACD163-A1A8-068D-328E-FB030CBA5CE9}"/>
              </a:ext>
            </a:extLst>
          </p:cNvPr>
          <p:cNvSpPr>
            <a:spLocks noGrp="1"/>
          </p:cNvSpPr>
          <p:nvPr>
            <p:ph sz="half" idx="1"/>
          </p:nvPr>
        </p:nvSpPr>
        <p:spPr>
          <a:xfrm>
            <a:off x="639530" y="1710596"/>
            <a:ext cx="4761527" cy="2757629"/>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8" name="Content Placeholder 2">
            <a:extLst>
              <a:ext uri="{FF2B5EF4-FFF2-40B4-BE49-F238E27FC236}">
                <a16:creationId xmlns:a16="http://schemas.microsoft.com/office/drawing/2014/main" id="{C47EAD55-3CA9-08BD-4BC7-B490315D06CB}"/>
              </a:ext>
            </a:extLst>
          </p:cNvPr>
          <p:cNvSpPr>
            <a:spLocks noGrp="1"/>
          </p:cNvSpPr>
          <p:nvPr>
            <p:ph sz="half" idx="14"/>
          </p:nvPr>
        </p:nvSpPr>
        <p:spPr>
          <a:xfrm>
            <a:off x="5553456" y="1742175"/>
            <a:ext cx="5257801" cy="813847"/>
          </a:xfrm>
        </p:spPr>
        <p:txBody>
          <a:bodyPr/>
          <a:lstStyle>
            <a:lvl4pPr marL="1371600" indent="0">
              <a:buNone/>
              <a:defRPr/>
            </a:lvl4pPr>
            <a:lvl5pPr marL="1828800" indent="0">
              <a:buNone/>
              <a:defRPr/>
            </a:lvl5pPr>
          </a:lstStyle>
          <a:p>
            <a:pPr lvl="0"/>
            <a:r>
              <a:rPr lang="en-GB" dirty="0"/>
              <a:t>Click to edit Master text styles</a:t>
            </a:r>
          </a:p>
          <a:p>
            <a:pPr lvl="1"/>
            <a:r>
              <a:rPr lang="en-GB" dirty="0"/>
              <a:t>Second level</a:t>
            </a:r>
          </a:p>
          <a:p>
            <a:pPr lvl="2"/>
            <a:r>
              <a:rPr lang="en-GB" dirty="0"/>
              <a:t>Third level</a:t>
            </a:r>
          </a:p>
        </p:txBody>
      </p:sp>
      <p:sp>
        <p:nvSpPr>
          <p:cNvPr id="3" name="Content Placeholder 3">
            <a:extLst>
              <a:ext uri="{FF2B5EF4-FFF2-40B4-BE49-F238E27FC236}">
                <a16:creationId xmlns:a16="http://schemas.microsoft.com/office/drawing/2014/main" id="{57F127FF-C830-E9F7-93CB-AE45CB8B67EC}"/>
              </a:ext>
            </a:extLst>
          </p:cNvPr>
          <p:cNvSpPr>
            <a:spLocks noGrp="1"/>
          </p:cNvSpPr>
          <p:nvPr>
            <p:ph sz="half" idx="2"/>
          </p:nvPr>
        </p:nvSpPr>
        <p:spPr>
          <a:xfrm>
            <a:off x="5532118" y="2703211"/>
            <a:ext cx="5257801" cy="859274"/>
          </a:xfrm>
        </p:spPr>
        <p:txBody>
          <a:bodyPr/>
          <a:lstStyle/>
          <a:p>
            <a:pPr lvl="0"/>
            <a:r>
              <a:rPr lang="en-GB"/>
              <a:t>Click to edit Master text styles</a:t>
            </a:r>
          </a:p>
          <a:p>
            <a:pPr lvl="1"/>
            <a:r>
              <a:rPr lang="en-GB"/>
              <a:t>Second level</a:t>
            </a:r>
          </a:p>
          <a:p>
            <a:pPr lvl="2"/>
            <a:r>
              <a:rPr lang="en-GB"/>
              <a:t>Third level</a:t>
            </a:r>
            <a:endParaRPr lang="en-US"/>
          </a:p>
        </p:txBody>
      </p:sp>
      <p:sp>
        <p:nvSpPr>
          <p:cNvPr id="7" name="Content Placeholder 3">
            <a:extLst>
              <a:ext uri="{FF2B5EF4-FFF2-40B4-BE49-F238E27FC236}">
                <a16:creationId xmlns:a16="http://schemas.microsoft.com/office/drawing/2014/main" id="{985DFAD6-A5BF-8B3F-A41F-9F5B3D1617DA}"/>
              </a:ext>
            </a:extLst>
          </p:cNvPr>
          <p:cNvSpPr>
            <a:spLocks noGrp="1"/>
          </p:cNvSpPr>
          <p:nvPr>
            <p:ph sz="half" idx="13"/>
          </p:nvPr>
        </p:nvSpPr>
        <p:spPr>
          <a:xfrm>
            <a:off x="5532119" y="3709674"/>
            <a:ext cx="5257800" cy="758551"/>
          </a:xfrm>
        </p:spPr>
        <p:txBody>
          <a:bodyPr/>
          <a:lstStyle/>
          <a:p>
            <a:pPr lvl="0"/>
            <a:r>
              <a:rPr lang="en-GB"/>
              <a:t>Click to edit Master text styles</a:t>
            </a:r>
          </a:p>
          <a:p>
            <a:pPr lvl="1"/>
            <a:r>
              <a:rPr lang="en-GB"/>
              <a:t>Second level</a:t>
            </a:r>
          </a:p>
          <a:p>
            <a:pPr lvl="2"/>
            <a:r>
              <a:rPr lang="en-GB"/>
              <a:t>Third level</a:t>
            </a:r>
            <a:endParaRPr lang="en-US"/>
          </a:p>
        </p:txBody>
      </p:sp>
      <p:sp>
        <p:nvSpPr>
          <p:cNvPr id="10" name="文字版面配置區 18">
            <a:extLst>
              <a:ext uri="{FF2B5EF4-FFF2-40B4-BE49-F238E27FC236}">
                <a16:creationId xmlns:a16="http://schemas.microsoft.com/office/drawing/2014/main" id="{FB224A75-238C-B411-52E3-F31ADE2EDFE4}"/>
              </a:ext>
            </a:extLst>
          </p:cNvPr>
          <p:cNvSpPr>
            <a:spLocks noGrp="1"/>
          </p:cNvSpPr>
          <p:nvPr>
            <p:ph type="body" sz="quarter" idx="19"/>
          </p:nvPr>
        </p:nvSpPr>
        <p:spPr>
          <a:xfrm>
            <a:off x="680321" y="4745665"/>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5" name="Date Placeholder 4">
            <a:extLst>
              <a:ext uri="{FF2B5EF4-FFF2-40B4-BE49-F238E27FC236}">
                <a16:creationId xmlns:a16="http://schemas.microsoft.com/office/drawing/2014/main" id="{CB6405C4-5676-EA0A-29A5-488437C5E050}"/>
              </a:ext>
            </a:extLst>
          </p:cNvPr>
          <p:cNvSpPr>
            <a:spLocks noGrp="1"/>
          </p:cNvSpPr>
          <p:nvPr>
            <p:ph type="dt" sz="half" idx="16"/>
          </p:nvPr>
        </p:nvSpPr>
        <p:spPr/>
        <p:txBody>
          <a:bodyPr/>
          <a:lstStyle/>
          <a:p>
            <a:fld id="{82366278-3313-8549-87DE-ECC5920BEA47}" type="datetime1">
              <a:rPr lang="en-HK" smtClean="0"/>
              <a:pPr/>
              <a:t>22/11/2024</a:t>
            </a:fld>
            <a:endParaRPr lang="en-US"/>
          </a:p>
        </p:txBody>
      </p:sp>
      <p:sp>
        <p:nvSpPr>
          <p:cNvPr id="6" name="Footer Placeholder 5">
            <a:extLst>
              <a:ext uri="{FF2B5EF4-FFF2-40B4-BE49-F238E27FC236}">
                <a16:creationId xmlns:a16="http://schemas.microsoft.com/office/drawing/2014/main" id="{603F42DD-65C8-B963-2EAC-116BFC989E22}"/>
              </a:ext>
            </a:extLst>
          </p:cNvPr>
          <p:cNvSpPr>
            <a:spLocks noGrp="1"/>
          </p:cNvSpPr>
          <p:nvPr>
            <p:ph type="ftr" sz="quarter" idx="17"/>
          </p:nvPr>
        </p:nvSpPr>
        <p:spPr/>
        <p:txBody>
          <a:bodyPr/>
          <a:lstStyle/>
          <a:p>
            <a:r>
              <a:rPr lang="en-US"/>
              <a:t>Edit footer and page number options in “Header &amp; Footer”</a:t>
            </a:r>
          </a:p>
        </p:txBody>
      </p:sp>
      <p:sp>
        <p:nvSpPr>
          <p:cNvPr id="9" name="Slide Number Placeholder 8">
            <a:extLst>
              <a:ext uri="{FF2B5EF4-FFF2-40B4-BE49-F238E27FC236}">
                <a16:creationId xmlns:a16="http://schemas.microsoft.com/office/drawing/2014/main" id="{5066A75F-52C1-1C48-143E-2DC48CA14F6C}"/>
              </a:ext>
            </a:extLst>
          </p:cNvPr>
          <p:cNvSpPr>
            <a:spLocks noGrp="1"/>
          </p:cNvSpPr>
          <p:nvPr>
            <p:ph type="sldNum" sz="quarter" idx="18"/>
          </p:nvPr>
        </p:nvSpPr>
        <p:spPr/>
        <p:txBody>
          <a:bodyPr/>
          <a:lstStyle/>
          <a:p>
            <a:fld id="{D57F1E4F-1CFF-5643-939E-217C01CDF565}" type="slidenum">
              <a:rPr lang="en-US" smtClean="0"/>
              <a:pPr/>
              <a:t>‹#›</a:t>
            </a:fld>
            <a:endParaRPr lang="en-US"/>
          </a:p>
        </p:txBody>
      </p:sp>
      <p:sp>
        <p:nvSpPr>
          <p:cNvPr id="11" name="文字版面配置區 4">
            <a:extLst>
              <a:ext uri="{FF2B5EF4-FFF2-40B4-BE49-F238E27FC236}">
                <a16:creationId xmlns:a16="http://schemas.microsoft.com/office/drawing/2014/main" id="{D0C8489C-639D-B18B-C8B5-D67BB07D33B3}"/>
              </a:ext>
            </a:extLst>
          </p:cNvPr>
          <p:cNvSpPr>
            <a:spLocks noGrp="1"/>
          </p:cNvSpPr>
          <p:nvPr>
            <p:ph type="body" sz="quarter" idx="22" hasCustomPrompt="1"/>
          </p:nvPr>
        </p:nvSpPr>
        <p:spPr>
          <a:xfrm>
            <a:off x="252036" y="6213511"/>
            <a:ext cx="11882812" cy="522439"/>
          </a:xfrm>
        </p:spPr>
        <p:txBody>
          <a:bodyPr/>
          <a:lstStyle>
            <a:lvl1pPr marL="0" indent="0">
              <a:buNone/>
              <a:defRPr>
                <a:solidFill>
                  <a:srgbClr val="000000"/>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27731578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boxes layout F">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4B28411-DE7C-4CD5-97F0-E8D02D7D059B}"/>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zh-CN" altLang="en-US"/>
              <a:t>单击此处编辑母版标题样式</a:t>
            </a:r>
            <a:endParaRPr lang="en-US"/>
          </a:p>
        </p:txBody>
      </p:sp>
      <p:sp>
        <p:nvSpPr>
          <p:cNvPr id="2" name="Content Placeholder 2">
            <a:extLst>
              <a:ext uri="{FF2B5EF4-FFF2-40B4-BE49-F238E27FC236}">
                <a16:creationId xmlns:a16="http://schemas.microsoft.com/office/drawing/2014/main" id="{9EE18F17-A362-49E0-BBAA-366143217412}"/>
              </a:ext>
            </a:extLst>
          </p:cNvPr>
          <p:cNvSpPr>
            <a:spLocks noGrp="1"/>
          </p:cNvSpPr>
          <p:nvPr>
            <p:ph sz="half" idx="1"/>
          </p:nvPr>
        </p:nvSpPr>
        <p:spPr>
          <a:xfrm>
            <a:off x="680320" y="1767842"/>
            <a:ext cx="4820828" cy="1761172"/>
          </a:xfrm>
        </p:spPr>
        <p:txBody>
          <a:bodyPr/>
          <a:lstStyle>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p:txBody>
      </p:sp>
      <p:sp>
        <p:nvSpPr>
          <p:cNvPr id="6" name="內容版面配置區 5">
            <a:extLst>
              <a:ext uri="{FF2B5EF4-FFF2-40B4-BE49-F238E27FC236}">
                <a16:creationId xmlns:a16="http://schemas.microsoft.com/office/drawing/2014/main" id="{207EE8FF-68B0-E21F-CD4A-A1942D30DFFF}"/>
              </a:ext>
            </a:extLst>
          </p:cNvPr>
          <p:cNvSpPr>
            <a:spLocks noGrp="1"/>
          </p:cNvSpPr>
          <p:nvPr>
            <p:ph sz="quarter" idx="14"/>
          </p:nvPr>
        </p:nvSpPr>
        <p:spPr>
          <a:xfrm>
            <a:off x="680320" y="3653839"/>
            <a:ext cx="4820828" cy="1189624"/>
          </a:xfrm>
        </p:spPr>
        <p:txBody>
          <a:bodyPr/>
          <a:lstStyle/>
          <a:p>
            <a:pPr lvl="0"/>
            <a:r>
              <a:rPr lang="zh-CN" altLang="en-US"/>
              <a:t>单击此处编辑母版文本样式</a:t>
            </a:r>
          </a:p>
          <a:p>
            <a:pPr lvl="1"/>
            <a:r>
              <a:rPr lang="zh-CN" altLang="en-US"/>
              <a:t>二级</a:t>
            </a:r>
          </a:p>
          <a:p>
            <a:pPr lvl="2"/>
            <a:r>
              <a:rPr lang="zh-CN" altLang="en-US"/>
              <a:t>三级</a:t>
            </a:r>
          </a:p>
        </p:txBody>
      </p:sp>
      <p:sp>
        <p:nvSpPr>
          <p:cNvPr id="3" name="Content Placeholder 3">
            <a:extLst>
              <a:ext uri="{FF2B5EF4-FFF2-40B4-BE49-F238E27FC236}">
                <a16:creationId xmlns:a16="http://schemas.microsoft.com/office/drawing/2014/main" id="{5A7AEB47-527F-CABE-62E2-F80DBAD97853}"/>
              </a:ext>
            </a:extLst>
          </p:cNvPr>
          <p:cNvSpPr>
            <a:spLocks noGrp="1"/>
          </p:cNvSpPr>
          <p:nvPr>
            <p:ph sz="half" idx="2"/>
          </p:nvPr>
        </p:nvSpPr>
        <p:spPr>
          <a:xfrm>
            <a:off x="5692158" y="1767841"/>
            <a:ext cx="5422798" cy="3075622"/>
          </a:xfrm>
        </p:spPr>
        <p:txBody>
          <a:bodyPr/>
          <a:lstStyle/>
          <a:p>
            <a:pPr lvl="0"/>
            <a:r>
              <a:rPr lang="zh-CN" altLang="en-US"/>
              <a:t>单击此处编辑母版文本样式</a:t>
            </a:r>
          </a:p>
          <a:p>
            <a:pPr lvl="1"/>
            <a:r>
              <a:rPr lang="zh-CN" altLang="en-US"/>
              <a:t>二级</a:t>
            </a:r>
          </a:p>
          <a:p>
            <a:pPr lvl="2"/>
            <a:r>
              <a:rPr lang="zh-CN" altLang="en-US"/>
              <a:t>三级</a:t>
            </a:r>
          </a:p>
        </p:txBody>
      </p:sp>
      <p:sp>
        <p:nvSpPr>
          <p:cNvPr id="7" name="Date Placeholder 6">
            <a:extLst>
              <a:ext uri="{FF2B5EF4-FFF2-40B4-BE49-F238E27FC236}">
                <a16:creationId xmlns:a16="http://schemas.microsoft.com/office/drawing/2014/main" id="{42DBCD5A-9C3B-70EB-ECEF-AB2AABD46D77}"/>
              </a:ext>
            </a:extLst>
          </p:cNvPr>
          <p:cNvSpPr>
            <a:spLocks noGrp="1"/>
          </p:cNvSpPr>
          <p:nvPr>
            <p:ph type="dt" sz="half" idx="15"/>
          </p:nvPr>
        </p:nvSpPr>
        <p:spPr/>
        <p:txBody>
          <a:bodyPr/>
          <a:lstStyle/>
          <a:p>
            <a:fld id="{82366278-3313-8549-87DE-ECC5920BEA47}" type="datetime1">
              <a:rPr lang="en-HK" smtClean="0"/>
              <a:pPr/>
              <a:t>22/11/2024</a:t>
            </a:fld>
            <a:endParaRPr lang="en-US"/>
          </a:p>
        </p:txBody>
      </p:sp>
      <p:sp>
        <p:nvSpPr>
          <p:cNvPr id="8" name="Footer Placeholder 7">
            <a:extLst>
              <a:ext uri="{FF2B5EF4-FFF2-40B4-BE49-F238E27FC236}">
                <a16:creationId xmlns:a16="http://schemas.microsoft.com/office/drawing/2014/main" id="{B65548E8-BE54-853D-19E1-8CB0DB08D6F5}"/>
              </a:ext>
            </a:extLst>
          </p:cNvPr>
          <p:cNvSpPr>
            <a:spLocks noGrp="1"/>
          </p:cNvSpPr>
          <p:nvPr>
            <p:ph type="ftr" sz="quarter" idx="16"/>
          </p:nvPr>
        </p:nvSpPr>
        <p:spPr/>
        <p:txBody>
          <a:bodyPr/>
          <a:lstStyle/>
          <a:p>
            <a:r>
              <a:rPr lang="en-US"/>
              <a:t>Edit footer and page number options in “Header &amp; Footer”</a:t>
            </a:r>
          </a:p>
        </p:txBody>
      </p:sp>
      <p:sp>
        <p:nvSpPr>
          <p:cNvPr id="9" name="Slide Number Placeholder 8">
            <a:extLst>
              <a:ext uri="{FF2B5EF4-FFF2-40B4-BE49-F238E27FC236}">
                <a16:creationId xmlns:a16="http://schemas.microsoft.com/office/drawing/2014/main" id="{F77CEF6A-BFFD-99C5-5311-56F63B556FC1}"/>
              </a:ext>
            </a:extLst>
          </p:cNvPr>
          <p:cNvSpPr>
            <a:spLocks noGrp="1"/>
          </p:cNvSpPr>
          <p:nvPr>
            <p:ph type="sldNum" sz="quarter" idx="17"/>
          </p:nvPr>
        </p:nvSpPr>
        <p:spPr/>
        <p:txBody>
          <a:bodyPr/>
          <a:lstStyle/>
          <a:p>
            <a:fld id="{D57F1E4F-1CFF-5643-939E-217C01CDF565}" type="slidenum">
              <a:rPr lang="en-US" smtClean="0"/>
              <a:pPr/>
              <a:t>‹#›</a:t>
            </a:fld>
            <a:endParaRPr lang="en-US"/>
          </a:p>
        </p:txBody>
      </p:sp>
      <p:sp>
        <p:nvSpPr>
          <p:cNvPr id="10" name="文字版面配置區 18">
            <a:extLst>
              <a:ext uri="{FF2B5EF4-FFF2-40B4-BE49-F238E27FC236}">
                <a16:creationId xmlns:a16="http://schemas.microsoft.com/office/drawing/2014/main" id="{7BDB1363-4E69-CD71-0F57-130DC36C7CCF}"/>
              </a:ext>
            </a:extLst>
          </p:cNvPr>
          <p:cNvSpPr>
            <a:spLocks noGrp="1"/>
          </p:cNvSpPr>
          <p:nvPr>
            <p:ph type="body" sz="quarter" idx="13"/>
          </p:nvPr>
        </p:nvSpPr>
        <p:spPr>
          <a:xfrm>
            <a:off x="680441" y="4994379"/>
            <a:ext cx="10434515" cy="487997"/>
          </a:xfrm>
        </p:spPr>
        <p:txBody>
          <a:bodyPr/>
          <a:lstStyle>
            <a:lvl1pPr marL="0" indent="0">
              <a:buNone/>
              <a:defRPr/>
            </a:lvl1pPr>
          </a:lstStyle>
          <a:p>
            <a:pPr lvl="0"/>
            <a:r>
              <a:rPr kumimoji="1" lang="zh-CN" altLang="en-US"/>
              <a:t>单击此处编辑母版文本样式</a:t>
            </a:r>
          </a:p>
        </p:txBody>
      </p:sp>
      <p:sp>
        <p:nvSpPr>
          <p:cNvPr id="5" name="文字版面配置區 16">
            <a:extLst>
              <a:ext uri="{FF2B5EF4-FFF2-40B4-BE49-F238E27FC236}">
                <a16:creationId xmlns:a16="http://schemas.microsoft.com/office/drawing/2014/main" id="{993CB735-D75B-28C3-FCCC-C6810D66B7DB}"/>
              </a:ext>
            </a:extLst>
          </p:cNvPr>
          <p:cNvSpPr>
            <a:spLocks noGrp="1"/>
          </p:cNvSpPr>
          <p:nvPr>
            <p:ph type="body" sz="quarter" idx="25" hasCustomPrompt="1"/>
          </p:nvPr>
        </p:nvSpPr>
        <p:spPr>
          <a:xfrm>
            <a:off x="400050" y="6126017"/>
            <a:ext cx="11591709" cy="677053"/>
          </a:xfrm>
        </p:spPr>
        <p:txBody>
          <a:bodyPr/>
          <a:lstStyle>
            <a:lvl1pPr marL="0" indent="0">
              <a:buNone/>
              <a:defRPr>
                <a:solidFill>
                  <a:schemeClr val="bg1"/>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31403558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4 boxes layout 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D49C6EB-AD46-EDED-6A3A-F8D1474A45A1}"/>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en-GB"/>
              <a:t>Click to edit Master title style</a:t>
            </a:r>
            <a:endParaRPr lang="en-US"/>
          </a:p>
        </p:txBody>
      </p:sp>
      <p:sp>
        <p:nvSpPr>
          <p:cNvPr id="8" name="Content Placeholder 2">
            <a:extLst>
              <a:ext uri="{FF2B5EF4-FFF2-40B4-BE49-F238E27FC236}">
                <a16:creationId xmlns:a16="http://schemas.microsoft.com/office/drawing/2014/main" id="{C47EAD55-3CA9-08BD-4BC7-B490315D06CB}"/>
              </a:ext>
            </a:extLst>
          </p:cNvPr>
          <p:cNvSpPr>
            <a:spLocks noGrp="1"/>
          </p:cNvSpPr>
          <p:nvPr>
            <p:ph sz="half" idx="14"/>
          </p:nvPr>
        </p:nvSpPr>
        <p:spPr>
          <a:xfrm>
            <a:off x="702058" y="1742175"/>
            <a:ext cx="4919808" cy="941390"/>
          </a:xfrm>
        </p:spPr>
        <p:txBody>
          <a:bodyPr/>
          <a:lstStyle>
            <a:lvl4pPr marL="1371600" indent="0">
              <a:buNone/>
              <a:defRPr/>
            </a:lvl4pPr>
            <a:lvl5pPr marL="1828800" indent="0">
              <a:buNone/>
              <a:defRPr/>
            </a:lvl5pPr>
          </a:lstStyle>
          <a:p>
            <a:pPr lvl="0"/>
            <a:r>
              <a:rPr lang="en-GB" dirty="0"/>
              <a:t>Click to edit Master text styles</a:t>
            </a:r>
          </a:p>
          <a:p>
            <a:pPr lvl="1"/>
            <a:r>
              <a:rPr lang="en-GB" dirty="0"/>
              <a:t>Second level</a:t>
            </a:r>
          </a:p>
          <a:p>
            <a:pPr lvl="2"/>
            <a:r>
              <a:rPr lang="en-GB" dirty="0"/>
              <a:t>Third level</a:t>
            </a:r>
          </a:p>
        </p:txBody>
      </p:sp>
      <p:sp>
        <p:nvSpPr>
          <p:cNvPr id="3" name="Content Placeholder 3">
            <a:extLst>
              <a:ext uri="{FF2B5EF4-FFF2-40B4-BE49-F238E27FC236}">
                <a16:creationId xmlns:a16="http://schemas.microsoft.com/office/drawing/2014/main" id="{57F127FF-C830-E9F7-93CB-AE45CB8B67EC}"/>
              </a:ext>
            </a:extLst>
          </p:cNvPr>
          <p:cNvSpPr>
            <a:spLocks noGrp="1"/>
          </p:cNvSpPr>
          <p:nvPr>
            <p:ph sz="half" idx="2"/>
          </p:nvPr>
        </p:nvSpPr>
        <p:spPr>
          <a:xfrm>
            <a:off x="680720" y="2876649"/>
            <a:ext cx="4919808" cy="695226"/>
          </a:xfrm>
        </p:spPr>
        <p:txBody>
          <a:bodyPr/>
          <a:lstStyle/>
          <a:p>
            <a:pPr lvl="0"/>
            <a:r>
              <a:rPr lang="en-GB" dirty="0"/>
              <a:t>Click to edit Master text styles</a:t>
            </a:r>
          </a:p>
          <a:p>
            <a:pPr lvl="1"/>
            <a:r>
              <a:rPr lang="en-GB" dirty="0"/>
              <a:t>Second level</a:t>
            </a:r>
          </a:p>
          <a:p>
            <a:pPr lvl="2"/>
            <a:r>
              <a:rPr lang="en-GB" dirty="0"/>
              <a:t>Third level</a:t>
            </a:r>
            <a:endParaRPr lang="en-US" dirty="0"/>
          </a:p>
        </p:txBody>
      </p:sp>
      <p:sp>
        <p:nvSpPr>
          <p:cNvPr id="7" name="Content Placeholder 3">
            <a:extLst>
              <a:ext uri="{FF2B5EF4-FFF2-40B4-BE49-F238E27FC236}">
                <a16:creationId xmlns:a16="http://schemas.microsoft.com/office/drawing/2014/main" id="{985DFAD6-A5BF-8B3F-A41F-9F5B3D1617DA}"/>
              </a:ext>
            </a:extLst>
          </p:cNvPr>
          <p:cNvSpPr>
            <a:spLocks noGrp="1"/>
          </p:cNvSpPr>
          <p:nvPr>
            <p:ph sz="half" idx="13"/>
          </p:nvPr>
        </p:nvSpPr>
        <p:spPr>
          <a:xfrm>
            <a:off x="702059" y="3764959"/>
            <a:ext cx="4919807" cy="821420"/>
          </a:xfrm>
        </p:spPr>
        <p:txBody>
          <a:bodyPr/>
          <a:lstStyle/>
          <a:p>
            <a:pPr lvl="0"/>
            <a:r>
              <a:rPr lang="en-GB" dirty="0"/>
              <a:t>Click to edit Master text styles</a:t>
            </a:r>
          </a:p>
          <a:p>
            <a:pPr lvl="1"/>
            <a:r>
              <a:rPr lang="en-GB" dirty="0"/>
              <a:t>Second level</a:t>
            </a:r>
          </a:p>
          <a:p>
            <a:pPr lvl="2"/>
            <a:r>
              <a:rPr lang="en-GB" dirty="0"/>
              <a:t>Third level</a:t>
            </a:r>
            <a:endParaRPr lang="en-US" dirty="0"/>
          </a:p>
        </p:txBody>
      </p:sp>
      <p:sp>
        <p:nvSpPr>
          <p:cNvPr id="2" name="Content Placeholder 2">
            <a:extLst>
              <a:ext uri="{FF2B5EF4-FFF2-40B4-BE49-F238E27FC236}">
                <a16:creationId xmlns:a16="http://schemas.microsoft.com/office/drawing/2014/main" id="{43ACD163-A1A8-068D-328E-FB030CBA5CE9}"/>
              </a:ext>
            </a:extLst>
          </p:cNvPr>
          <p:cNvSpPr>
            <a:spLocks noGrp="1"/>
          </p:cNvSpPr>
          <p:nvPr>
            <p:ph sz="half" idx="1"/>
          </p:nvPr>
        </p:nvSpPr>
        <p:spPr>
          <a:xfrm>
            <a:off x="5842000" y="1710596"/>
            <a:ext cx="4919807" cy="2875783"/>
          </a:xfrm>
        </p:spPr>
        <p:txBody>
          <a:bodyPr/>
          <a:lstStyle>
            <a:lvl4pPr marL="1371600" indent="0">
              <a:buNone/>
              <a:defRPr/>
            </a:lvl4pPr>
            <a:lvl5pPr marL="1828800" indent="0">
              <a:buNone/>
              <a:defRPr/>
            </a:lvl5pPr>
          </a:lstStyle>
          <a:p>
            <a:pPr lvl="0"/>
            <a:r>
              <a:rPr lang="en-GB" dirty="0"/>
              <a:t>Click to edit Master text styles</a:t>
            </a:r>
          </a:p>
          <a:p>
            <a:pPr lvl="1"/>
            <a:r>
              <a:rPr lang="en-GB" dirty="0"/>
              <a:t>Second level</a:t>
            </a:r>
          </a:p>
          <a:p>
            <a:pPr lvl="2"/>
            <a:r>
              <a:rPr lang="en-GB" dirty="0"/>
              <a:t>Third level</a:t>
            </a:r>
          </a:p>
        </p:txBody>
      </p:sp>
      <p:sp>
        <p:nvSpPr>
          <p:cNvPr id="10" name="文字版面配置區 18">
            <a:extLst>
              <a:ext uri="{FF2B5EF4-FFF2-40B4-BE49-F238E27FC236}">
                <a16:creationId xmlns:a16="http://schemas.microsoft.com/office/drawing/2014/main" id="{467E7D82-9AAA-E88F-4A1D-305B9768DF40}"/>
              </a:ext>
            </a:extLst>
          </p:cNvPr>
          <p:cNvSpPr>
            <a:spLocks noGrp="1"/>
          </p:cNvSpPr>
          <p:nvPr>
            <p:ph type="body" sz="quarter" idx="19"/>
          </p:nvPr>
        </p:nvSpPr>
        <p:spPr>
          <a:xfrm>
            <a:off x="680321" y="4805790"/>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5" name="Date Placeholder 4">
            <a:extLst>
              <a:ext uri="{FF2B5EF4-FFF2-40B4-BE49-F238E27FC236}">
                <a16:creationId xmlns:a16="http://schemas.microsoft.com/office/drawing/2014/main" id="{F2B44D4E-A21D-B303-1E24-FDA59D8384E1}"/>
              </a:ext>
            </a:extLst>
          </p:cNvPr>
          <p:cNvSpPr>
            <a:spLocks noGrp="1"/>
          </p:cNvSpPr>
          <p:nvPr>
            <p:ph type="dt" sz="half" idx="16"/>
          </p:nvPr>
        </p:nvSpPr>
        <p:spPr/>
        <p:txBody>
          <a:bodyPr/>
          <a:lstStyle/>
          <a:p>
            <a:fld id="{82366278-3313-8549-87DE-ECC5920BEA47}" type="datetime1">
              <a:rPr lang="en-HK" smtClean="0"/>
              <a:pPr/>
              <a:t>22/11/2024</a:t>
            </a:fld>
            <a:endParaRPr lang="en-US"/>
          </a:p>
        </p:txBody>
      </p:sp>
      <p:sp>
        <p:nvSpPr>
          <p:cNvPr id="6" name="Footer Placeholder 5">
            <a:extLst>
              <a:ext uri="{FF2B5EF4-FFF2-40B4-BE49-F238E27FC236}">
                <a16:creationId xmlns:a16="http://schemas.microsoft.com/office/drawing/2014/main" id="{E0B6EBC8-F8D3-1D29-0E74-5564D98F3E1E}"/>
              </a:ext>
            </a:extLst>
          </p:cNvPr>
          <p:cNvSpPr>
            <a:spLocks noGrp="1"/>
          </p:cNvSpPr>
          <p:nvPr>
            <p:ph type="ftr" sz="quarter" idx="17"/>
          </p:nvPr>
        </p:nvSpPr>
        <p:spPr/>
        <p:txBody>
          <a:bodyPr/>
          <a:lstStyle/>
          <a:p>
            <a:r>
              <a:rPr lang="en-US"/>
              <a:t>Edit footer and page number options in “Header &amp; Footer”</a:t>
            </a:r>
          </a:p>
        </p:txBody>
      </p:sp>
      <p:sp>
        <p:nvSpPr>
          <p:cNvPr id="9" name="Slide Number Placeholder 8">
            <a:extLst>
              <a:ext uri="{FF2B5EF4-FFF2-40B4-BE49-F238E27FC236}">
                <a16:creationId xmlns:a16="http://schemas.microsoft.com/office/drawing/2014/main" id="{DEBDD49A-4ABD-2DDF-DF10-F87F5040B5C6}"/>
              </a:ext>
            </a:extLst>
          </p:cNvPr>
          <p:cNvSpPr>
            <a:spLocks noGrp="1"/>
          </p:cNvSpPr>
          <p:nvPr>
            <p:ph type="sldNum" sz="quarter" idx="18"/>
          </p:nvPr>
        </p:nvSpPr>
        <p:spPr/>
        <p:txBody>
          <a:bodyPr/>
          <a:lstStyle/>
          <a:p>
            <a:fld id="{D57F1E4F-1CFF-5643-939E-217C01CDF565}" type="slidenum">
              <a:rPr lang="en-US" smtClean="0"/>
              <a:pPr/>
              <a:t>‹#›</a:t>
            </a:fld>
            <a:endParaRPr lang="en-US"/>
          </a:p>
        </p:txBody>
      </p:sp>
      <p:sp>
        <p:nvSpPr>
          <p:cNvPr id="11" name="文字版面配置區 4">
            <a:extLst>
              <a:ext uri="{FF2B5EF4-FFF2-40B4-BE49-F238E27FC236}">
                <a16:creationId xmlns:a16="http://schemas.microsoft.com/office/drawing/2014/main" id="{0CCD01F0-D216-A14C-BE50-5BE77A9509FE}"/>
              </a:ext>
            </a:extLst>
          </p:cNvPr>
          <p:cNvSpPr>
            <a:spLocks noGrp="1"/>
          </p:cNvSpPr>
          <p:nvPr>
            <p:ph type="body" sz="quarter" idx="22" hasCustomPrompt="1"/>
          </p:nvPr>
        </p:nvSpPr>
        <p:spPr>
          <a:xfrm>
            <a:off x="252036" y="6213511"/>
            <a:ext cx="11882812" cy="522439"/>
          </a:xfrm>
        </p:spPr>
        <p:txBody>
          <a:bodyPr/>
          <a:lstStyle>
            <a:lvl1pPr marL="0" indent="0">
              <a:buNone/>
              <a:defRPr>
                <a:solidFill>
                  <a:srgbClr val="000000"/>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62622997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4 boxes layout 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5C7DDC1-148B-F3E7-2488-32A77F3062BD}"/>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en-GB"/>
              <a:t>Click to edit Master title style</a:t>
            </a:r>
            <a:endParaRPr lang="en-US"/>
          </a:p>
        </p:txBody>
      </p:sp>
      <p:sp>
        <p:nvSpPr>
          <p:cNvPr id="4" name="Content Placeholder 2">
            <a:extLst>
              <a:ext uri="{FF2B5EF4-FFF2-40B4-BE49-F238E27FC236}">
                <a16:creationId xmlns:a16="http://schemas.microsoft.com/office/drawing/2014/main" id="{3375D640-4AEC-2780-17F3-40C966DA4728}"/>
              </a:ext>
            </a:extLst>
          </p:cNvPr>
          <p:cNvSpPr>
            <a:spLocks noGrp="1"/>
          </p:cNvSpPr>
          <p:nvPr>
            <p:ph sz="half" idx="1"/>
          </p:nvPr>
        </p:nvSpPr>
        <p:spPr>
          <a:xfrm>
            <a:off x="639531" y="1813561"/>
            <a:ext cx="10153650" cy="1058228"/>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5" name="Content Placeholder 3">
            <a:extLst>
              <a:ext uri="{FF2B5EF4-FFF2-40B4-BE49-F238E27FC236}">
                <a16:creationId xmlns:a16="http://schemas.microsoft.com/office/drawing/2014/main" id="{963F5F72-2039-0FB0-2273-330F1A30A753}"/>
              </a:ext>
            </a:extLst>
          </p:cNvPr>
          <p:cNvSpPr>
            <a:spLocks noGrp="1"/>
          </p:cNvSpPr>
          <p:nvPr>
            <p:ph sz="half" idx="2"/>
          </p:nvPr>
        </p:nvSpPr>
        <p:spPr>
          <a:xfrm>
            <a:off x="615100" y="3070588"/>
            <a:ext cx="4821319" cy="1426648"/>
          </a:xfrm>
        </p:spPr>
        <p:txBody>
          <a:bodyPr/>
          <a:lstStyle/>
          <a:p>
            <a:pPr lvl="0"/>
            <a:r>
              <a:rPr lang="en-GB"/>
              <a:t>Click to edit Master text styles</a:t>
            </a:r>
          </a:p>
          <a:p>
            <a:pPr lvl="1"/>
            <a:r>
              <a:rPr lang="en-GB"/>
              <a:t>Second level</a:t>
            </a:r>
          </a:p>
          <a:p>
            <a:pPr lvl="2"/>
            <a:r>
              <a:rPr lang="en-GB"/>
              <a:t>Third level</a:t>
            </a:r>
            <a:endParaRPr lang="en-US"/>
          </a:p>
        </p:txBody>
      </p:sp>
      <p:sp>
        <p:nvSpPr>
          <p:cNvPr id="6" name="Content Placeholder 3">
            <a:extLst>
              <a:ext uri="{FF2B5EF4-FFF2-40B4-BE49-F238E27FC236}">
                <a16:creationId xmlns:a16="http://schemas.microsoft.com/office/drawing/2014/main" id="{41E2E9E3-E29F-AAF6-71F4-C8FE0A59B486}"/>
              </a:ext>
            </a:extLst>
          </p:cNvPr>
          <p:cNvSpPr>
            <a:spLocks noGrp="1"/>
          </p:cNvSpPr>
          <p:nvPr>
            <p:ph sz="half" idx="13"/>
          </p:nvPr>
        </p:nvSpPr>
        <p:spPr>
          <a:xfrm>
            <a:off x="5639325" y="3070588"/>
            <a:ext cx="2526883" cy="1426648"/>
          </a:xfrm>
        </p:spPr>
        <p:txBody>
          <a:bodyPr/>
          <a:lstStyle/>
          <a:p>
            <a:pPr lvl="0"/>
            <a:r>
              <a:rPr lang="en-GB"/>
              <a:t>Click to edit Master text styles</a:t>
            </a:r>
          </a:p>
          <a:p>
            <a:pPr lvl="1"/>
            <a:r>
              <a:rPr lang="en-GB"/>
              <a:t>Second level</a:t>
            </a:r>
          </a:p>
          <a:p>
            <a:pPr lvl="2"/>
            <a:r>
              <a:rPr lang="en-GB"/>
              <a:t>Third level</a:t>
            </a:r>
            <a:endParaRPr lang="en-US"/>
          </a:p>
        </p:txBody>
      </p:sp>
      <p:sp>
        <p:nvSpPr>
          <p:cNvPr id="2" name="Content Placeholder 3">
            <a:extLst>
              <a:ext uri="{FF2B5EF4-FFF2-40B4-BE49-F238E27FC236}">
                <a16:creationId xmlns:a16="http://schemas.microsoft.com/office/drawing/2014/main" id="{CA18AFF9-7E47-BA39-B947-F952D29A6CD9}"/>
              </a:ext>
            </a:extLst>
          </p:cNvPr>
          <p:cNvSpPr>
            <a:spLocks noGrp="1"/>
          </p:cNvSpPr>
          <p:nvPr>
            <p:ph sz="half" idx="15"/>
          </p:nvPr>
        </p:nvSpPr>
        <p:spPr>
          <a:xfrm>
            <a:off x="8374073" y="3052380"/>
            <a:ext cx="2284171" cy="1446312"/>
          </a:xfrm>
        </p:spPr>
        <p:txBody>
          <a:bodyPr/>
          <a:lstStyle/>
          <a:p>
            <a:pPr lvl="0"/>
            <a:r>
              <a:rPr lang="en-GB" dirty="0"/>
              <a:t>Click to edit Master text styles</a:t>
            </a:r>
          </a:p>
          <a:p>
            <a:pPr lvl="1"/>
            <a:r>
              <a:rPr lang="en-GB" dirty="0"/>
              <a:t>Second level</a:t>
            </a:r>
          </a:p>
          <a:p>
            <a:pPr lvl="2"/>
            <a:r>
              <a:rPr lang="en-GB" dirty="0"/>
              <a:t>Third level</a:t>
            </a:r>
            <a:endParaRPr lang="en-US" dirty="0"/>
          </a:p>
        </p:txBody>
      </p:sp>
      <p:sp>
        <p:nvSpPr>
          <p:cNvPr id="11" name="文字版面配置區 18">
            <a:extLst>
              <a:ext uri="{FF2B5EF4-FFF2-40B4-BE49-F238E27FC236}">
                <a16:creationId xmlns:a16="http://schemas.microsoft.com/office/drawing/2014/main" id="{CCCBDA64-91F2-18AD-5564-1875DEF1AFF2}"/>
              </a:ext>
            </a:extLst>
          </p:cNvPr>
          <p:cNvSpPr>
            <a:spLocks noGrp="1"/>
          </p:cNvSpPr>
          <p:nvPr>
            <p:ph type="body" sz="quarter" idx="19"/>
          </p:nvPr>
        </p:nvSpPr>
        <p:spPr>
          <a:xfrm>
            <a:off x="639531" y="4742692"/>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7" name="Date Placeholder 6">
            <a:extLst>
              <a:ext uri="{FF2B5EF4-FFF2-40B4-BE49-F238E27FC236}">
                <a16:creationId xmlns:a16="http://schemas.microsoft.com/office/drawing/2014/main" id="{ABEAD3F5-291E-0E01-BA21-8BFE763E3F94}"/>
              </a:ext>
            </a:extLst>
          </p:cNvPr>
          <p:cNvSpPr>
            <a:spLocks noGrp="1"/>
          </p:cNvSpPr>
          <p:nvPr>
            <p:ph type="dt" sz="half" idx="16"/>
          </p:nvPr>
        </p:nvSpPr>
        <p:spPr/>
        <p:txBody>
          <a:bodyPr/>
          <a:lstStyle/>
          <a:p>
            <a:fld id="{82366278-3313-8549-87DE-ECC5920BEA47}" type="datetime1">
              <a:rPr lang="en-HK" smtClean="0"/>
              <a:pPr/>
              <a:t>22/11/2024</a:t>
            </a:fld>
            <a:endParaRPr lang="en-US"/>
          </a:p>
        </p:txBody>
      </p:sp>
      <p:sp>
        <p:nvSpPr>
          <p:cNvPr id="9" name="Footer Placeholder 8">
            <a:extLst>
              <a:ext uri="{FF2B5EF4-FFF2-40B4-BE49-F238E27FC236}">
                <a16:creationId xmlns:a16="http://schemas.microsoft.com/office/drawing/2014/main" id="{D0F19A10-E149-6D42-D8CF-9650ED7178F8}"/>
              </a:ext>
            </a:extLst>
          </p:cNvPr>
          <p:cNvSpPr>
            <a:spLocks noGrp="1"/>
          </p:cNvSpPr>
          <p:nvPr>
            <p:ph type="ftr" sz="quarter" idx="17"/>
          </p:nvPr>
        </p:nvSpPr>
        <p:spPr/>
        <p:txBody>
          <a:bodyPr/>
          <a:lstStyle/>
          <a:p>
            <a:r>
              <a:rPr lang="en-US"/>
              <a:t>Edit footer and page number options in “Header &amp; Footer”</a:t>
            </a:r>
          </a:p>
        </p:txBody>
      </p:sp>
      <p:sp>
        <p:nvSpPr>
          <p:cNvPr id="10" name="Slide Number Placeholder 9">
            <a:extLst>
              <a:ext uri="{FF2B5EF4-FFF2-40B4-BE49-F238E27FC236}">
                <a16:creationId xmlns:a16="http://schemas.microsoft.com/office/drawing/2014/main" id="{7E29D5D8-95AD-6DBF-7E80-C58C3EB38A59}"/>
              </a:ext>
            </a:extLst>
          </p:cNvPr>
          <p:cNvSpPr>
            <a:spLocks noGrp="1"/>
          </p:cNvSpPr>
          <p:nvPr>
            <p:ph type="sldNum" sz="quarter" idx="18"/>
          </p:nvPr>
        </p:nvSpPr>
        <p:spPr/>
        <p:txBody>
          <a:bodyPr/>
          <a:lstStyle/>
          <a:p>
            <a:fld id="{D57F1E4F-1CFF-5643-939E-217C01CDF565}" type="slidenum">
              <a:rPr lang="en-US" smtClean="0"/>
              <a:pPr/>
              <a:t>‹#›</a:t>
            </a:fld>
            <a:endParaRPr lang="en-US"/>
          </a:p>
        </p:txBody>
      </p:sp>
      <p:sp>
        <p:nvSpPr>
          <p:cNvPr id="8" name="文字版面配置區 4">
            <a:extLst>
              <a:ext uri="{FF2B5EF4-FFF2-40B4-BE49-F238E27FC236}">
                <a16:creationId xmlns:a16="http://schemas.microsoft.com/office/drawing/2014/main" id="{31DEA152-94BB-A72C-65CD-0C0B4FE6590D}"/>
              </a:ext>
            </a:extLst>
          </p:cNvPr>
          <p:cNvSpPr>
            <a:spLocks noGrp="1"/>
          </p:cNvSpPr>
          <p:nvPr>
            <p:ph type="body" sz="quarter" idx="22" hasCustomPrompt="1"/>
          </p:nvPr>
        </p:nvSpPr>
        <p:spPr>
          <a:xfrm>
            <a:off x="252036" y="6213511"/>
            <a:ext cx="11882812" cy="522439"/>
          </a:xfrm>
        </p:spPr>
        <p:txBody>
          <a:bodyPr/>
          <a:lstStyle>
            <a:lvl1pPr marL="0" indent="0">
              <a:buNone/>
              <a:defRPr>
                <a:solidFill>
                  <a:srgbClr val="000000"/>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30694435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4 boxes layout F">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5C7DDC1-148B-F3E7-2488-32A77F3062BD}"/>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en-GB"/>
              <a:t>Click to edit Master title style</a:t>
            </a:r>
            <a:endParaRPr lang="en-US"/>
          </a:p>
        </p:txBody>
      </p:sp>
      <p:sp>
        <p:nvSpPr>
          <p:cNvPr id="4" name="Content Placeholder 2">
            <a:extLst>
              <a:ext uri="{FF2B5EF4-FFF2-40B4-BE49-F238E27FC236}">
                <a16:creationId xmlns:a16="http://schemas.microsoft.com/office/drawing/2014/main" id="{3375D640-4AEC-2780-17F3-40C966DA4728}"/>
              </a:ext>
            </a:extLst>
          </p:cNvPr>
          <p:cNvSpPr>
            <a:spLocks noGrp="1"/>
          </p:cNvSpPr>
          <p:nvPr>
            <p:ph sz="half" idx="1"/>
          </p:nvPr>
        </p:nvSpPr>
        <p:spPr>
          <a:xfrm>
            <a:off x="639531" y="1768609"/>
            <a:ext cx="4862109" cy="1357786"/>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5" name="Content Placeholder 3">
            <a:extLst>
              <a:ext uri="{FF2B5EF4-FFF2-40B4-BE49-F238E27FC236}">
                <a16:creationId xmlns:a16="http://schemas.microsoft.com/office/drawing/2014/main" id="{963F5F72-2039-0FB0-2273-330F1A30A753}"/>
              </a:ext>
            </a:extLst>
          </p:cNvPr>
          <p:cNvSpPr>
            <a:spLocks noGrp="1"/>
          </p:cNvSpPr>
          <p:nvPr>
            <p:ph sz="half" idx="2"/>
          </p:nvPr>
        </p:nvSpPr>
        <p:spPr>
          <a:xfrm>
            <a:off x="680321" y="3303960"/>
            <a:ext cx="10113092" cy="1357787"/>
          </a:xfrm>
        </p:spPr>
        <p:txBody>
          <a:bodyPr/>
          <a:lstStyle/>
          <a:p>
            <a:pPr lvl="0"/>
            <a:r>
              <a:rPr lang="en-GB"/>
              <a:t>Click to edit Master text styles</a:t>
            </a:r>
          </a:p>
          <a:p>
            <a:pPr lvl="1"/>
            <a:r>
              <a:rPr lang="en-GB"/>
              <a:t>Second level</a:t>
            </a:r>
          </a:p>
          <a:p>
            <a:pPr lvl="2"/>
            <a:r>
              <a:rPr lang="en-GB"/>
              <a:t>Third level</a:t>
            </a:r>
            <a:endParaRPr lang="en-US"/>
          </a:p>
        </p:txBody>
      </p:sp>
      <p:sp>
        <p:nvSpPr>
          <p:cNvPr id="6" name="Content Placeholder 3">
            <a:extLst>
              <a:ext uri="{FF2B5EF4-FFF2-40B4-BE49-F238E27FC236}">
                <a16:creationId xmlns:a16="http://schemas.microsoft.com/office/drawing/2014/main" id="{41E2E9E3-E29F-AAF6-71F4-C8FE0A59B486}"/>
              </a:ext>
            </a:extLst>
          </p:cNvPr>
          <p:cNvSpPr>
            <a:spLocks noGrp="1"/>
          </p:cNvSpPr>
          <p:nvPr>
            <p:ph sz="half" idx="13"/>
          </p:nvPr>
        </p:nvSpPr>
        <p:spPr>
          <a:xfrm>
            <a:off x="5704546" y="1769554"/>
            <a:ext cx="2526883" cy="1357787"/>
          </a:xfrm>
        </p:spPr>
        <p:txBody>
          <a:bodyPr/>
          <a:lstStyle/>
          <a:p>
            <a:pPr lvl="0"/>
            <a:r>
              <a:rPr lang="en-GB"/>
              <a:t>Click to edit Master text styles</a:t>
            </a:r>
          </a:p>
          <a:p>
            <a:pPr lvl="1"/>
            <a:r>
              <a:rPr lang="en-GB"/>
              <a:t>Second level</a:t>
            </a:r>
          </a:p>
          <a:p>
            <a:pPr lvl="2"/>
            <a:r>
              <a:rPr lang="en-GB"/>
              <a:t>Third level</a:t>
            </a:r>
            <a:endParaRPr lang="en-US"/>
          </a:p>
        </p:txBody>
      </p:sp>
      <p:sp>
        <p:nvSpPr>
          <p:cNvPr id="2" name="Content Placeholder 3">
            <a:extLst>
              <a:ext uri="{FF2B5EF4-FFF2-40B4-BE49-F238E27FC236}">
                <a16:creationId xmlns:a16="http://schemas.microsoft.com/office/drawing/2014/main" id="{CA18AFF9-7E47-BA39-B947-F952D29A6CD9}"/>
              </a:ext>
            </a:extLst>
          </p:cNvPr>
          <p:cNvSpPr>
            <a:spLocks noGrp="1"/>
          </p:cNvSpPr>
          <p:nvPr>
            <p:ph sz="half" idx="15"/>
          </p:nvPr>
        </p:nvSpPr>
        <p:spPr>
          <a:xfrm>
            <a:off x="8434335" y="1769554"/>
            <a:ext cx="2359078" cy="1320961"/>
          </a:xfrm>
        </p:spPr>
        <p:txBody>
          <a:bodyPr/>
          <a:lstStyle/>
          <a:p>
            <a:pPr lvl="0"/>
            <a:r>
              <a:rPr lang="en-GB" dirty="0"/>
              <a:t>Click to edit Master text styles</a:t>
            </a:r>
          </a:p>
          <a:p>
            <a:pPr lvl="1"/>
            <a:r>
              <a:rPr lang="en-GB" dirty="0"/>
              <a:t>Second level</a:t>
            </a:r>
          </a:p>
          <a:p>
            <a:pPr lvl="2"/>
            <a:r>
              <a:rPr lang="en-GB" dirty="0"/>
              <a:t>Third level</a:t>
            </a:r>
            <a:endParaRPr lang="en-US" dirty="0"/>
          </a:p>
        </p:txBody>
      </p:sp>
      <p:sp>
        <p:nvSpPr>
          <p:cNvPr id="11" name="文字版面配置區 18">
            <a:extLst>
              <a:ext uri="{FF2B5EF4-FFF2-40B4-BE49-F238E27FC236}">
                <a16:creationId xmlns:a16="http://schemas.microsoft.com/office/drawing/2014/main" id="{1F6120A6-7546-4C57-F0D7-4D8F394E272C}"/>
              </a:ext>
            </a:extLst>
          </p:cNvPr>
          <p:cNvSpPr>
            <a:spLocks noGrp="1"/>
          </p:cNvSpPr>
          <p:nvPr>
            <p:ph type="body" sz="quarter" idx="19"/>
          </p:nvPr>
        </p:nvSpPr>
        <p:spPr>
          <a:xfrm>
            <a:off x="639531" y="4844916"/>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7" name="Date Placeholder 6">
            <a:extLst>
              <a:ext uri="{FF2B5EF4-FFF2-40B4-BE49-F238E27FC236}">
                <a16:creationId xmlns:a16="http://schemas.microsoft.com/office/drawing/2014/main" id="{54C7A4E8-8B7C-1461-0494-267A82721AF5}"/>
              </a:ext>
            </a:extLst>
          </p:cNvPr>
          <p:cNvSpPr>
            <a:spLocks noGrp="1"/>
          </p:cNvSpPr>
          <p:nvPr>
            <p:ph type="dt" sz="half" idx="16"/>
          </p:nvPr>
        </p:nvSpPr>
        <p:spPr/>
        <p:txBody>
          <a:bodyPr/>
          <a:lstStyle/>
          <a:p>
            <a:fld id="{82366278-3313-8549-87DE-ECC5920BEA47}" type="datetime1">
              <a:rPr lang="en-HK" smtClean="0"/>
              <a:pPr/>
              <a:t>22/11/2024</a:t>
            </a:fld>
            <a:endParaRPr lang="en-US"/>
          </a:p>
        </p:txBody>
      </p:sp>
      <p:sp>
        <p:nvSpPr>
          <p:cNvPr id="9" name="Footer Placeholder 8">
            <a:extLst>
              <a:ext uri="{FF2B5EF4-FFF2-40B4-BE49-F238E27FC236}">
                <a16:creationId xmlns:a16="http://schemas.microsoft.com/office/drawing/2014/main" id="{CAFB8C21-B9E4-826E-378C-405023D2B40A}"/>
              </a:ext>
            </a:extLst>
          </p:cNvPr>
          <p:cNvSpPr>
            <a:spLocks noGrp="1"/>
          </p:cNvSpPr>
          <p:nvPr>
            <p:ph type="ftr" sz="quarter" idx="17"/>
          </p:nvPr>
        </p:nvSpPr>
        <p:spPr/>
        <p:txBody>
          <a:bodyPr/>
          <a:lstStyle/>
          <a:p>
            <a:r>
              <a:rPr lang="en-US"/>
              <a:t>Edit footer and page number options in “Header &amp; Footer”</a:t>
            </a:r>
          </a:p>
        </p:txBody>
      </p:sp>
      <p:sp>
        <p:nvSpPr>
          <p:cNvPr id="10" name="Slide Number Placeholder 9">
            <a:extLst>
              <a:ext uri="{FF2B5EF4-FFF2-40B4-BE49-F238E27FC236}">
                <a16:creationId xmlns:a16="http://schemas.microsoft.com/office/drawing/2014/main" id="{C8CD6CC1-60AA-D962-83B7-33BC8DF047B1}"/>
              </a:ext>
            </a:extLst>
          </p:cNvPr>
          <p:cNvSpPr>
            <a:spLocks noGrp="1"/>
          </p:cNvSpPr>
          <p:nvPr>
            <p:ph type="sldNum" sz="quarter" idx="18"/>
          </p:nvPr>
        </p:nvSpPr>
        <p:spPr/>
        <p:txBody>
          <a:bodyPr/>
          <a:lstStyle/>
          <a:p>
            <a:fld id="{D57F1E4F-1CFF-5643-939E-217C01CDF565}" type="slidenum">
              <a:rPr lang="en-US" smtClean="0"/>
              <a:pPr/>
              <a:t>‹#›</a:t>
            </a:fld>
            <a:endParaRPr lang="en-US"/>
          </a:p>
        </p:txBody>
      </p:sp>
      <p:sp>
        <p:nvSpPr>
          <p:cNvPr id="8" name="文字版面配置區 4">
            <a:extLst>
              <a:ext uri="{FF2B5EF4-FFF2-40B4-BE49-F238E27FC236}">
                <a16:creationId xmlns:a16="http://schemas.microsoft.com/office/drawing/2014/main" id="{F9D41174-C607-3976-84AA-FA8344CC887C}"/>
              </a:ext>
            </a:extLst>
          </p:cNvPr>
          <p:cNvSpPr>
            <a:spLocks noGrp="1"/>
          </p:cNvSpPr>
          <p:nvPr>
            <p:ph type="body" sz="quarter" idx="22" hasCustomPrompt="1"/>
          </p:nvPr>
        </p:nvSpPr>
        <p:spPr>
          <a:xfrm>
            <a:off x="252036" y="6213511"/>
            <a:ext cx="11882812" cy="522439"/>
          </a:xfrm>
        </p:spPr>
        <p:txBody>
          <a:bodyPr/>
          <a:lstStyle>
            <a:lvl1pPr marL="0" indent="0">
              <a:buNone/>
              <a:defRPr>
                <a:solidFill>
                  <a:srgbClr val="000000"/>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127669284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4 boxes layout 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5C7DDC1-148B-F3E7-2488-32A77F3062BD}"/>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en-GB"/>
              <a:t>Click to edit Master title style</a:t>
            </a:r>
            <a:endParaRPr lang="en-US"/>
          </a:p>
        </p:txBody>
      </p:sp>
      <p:sp>
        <p:nvSpPr>
          <p:cNvPr id="4" name="Content Placeholder 2">
            <a:extLst>
              <a:ext uri="{FF2B5EF4-FFF2-40B4-BE49-F238E27FC236}">
                <a16:creationId xmlns:a16="http://schemas.microsoft.com/office/drawing/2014/main" id="{3375D640-4AEC-2780-17F3-40C966DA4728}"/>
              </a:ext>
            </a:extLst>
          </p:cNvPr>
          <p:cNvSpPr>
            <a:spLocks noGrp="1"/>
          </p:cNvSpPr>
          <p:nvPr>
            <p:ph sz="half" idx="1"/>
          </p:nvPr>
        </p:nvSpPr>
        <p:spPr>
          <a:xfrm>
            <a:off x="639531" y="1813561"/>
            <a:ext cx="2179869" cy="2772728"/>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5" name="Content Placeholder 3">
            <a:extLst>
              <a:ext uri="{FF2B5EF4-FFF2-40B4-BE49-F238E27FC236}">
                <a16:creationId xmlns:a16="http://schemas.microsoft.com/office/drawing/2014/main" id="{963F5F72-2039-0FB0-2273-330F1A30A753}"/>
              </a:ext>
            </a:extLst>
          </p:cNvPr>
          <p:cNvSpPr>
            <a:spLocks noGrp="1"/>
          </p:cNvSpPr>
          <p:nvPr>
            <p:ph sz="half" idx="2"/>
          </p:nvPr>
        </p:nvSpPr>
        <p:spPr>
          <a:xfrm>
            <a:off x="2974757" y="1813561"/>
            <a:ext cx="2526883" cy="2772728"/>
          </a:xfrm>
        </p:spPr>
        <p:txBody>
          <a:bodyPr/>
          <a:lstStyle/>
          <a:p>
            <a:pPr lvl="0"/>
            <a:r>
              <a:rPr lang="en-GB"/>
              <a:t>Click to edit Master text styles</a:t>
            </a:r>
          </a:p>
          <a:p>
            <a:pPr lvl="1"/>
            <a:r>
              <a:rPr lang="en-GB"/>
              <a:t>Second level</a:t>
            </a:r>
          </a:p>
          <a:p>
            <a:pPr lvl="2"/>
            <a:r>
              <a:rPr lang="en-GB"/>
              <a:t>Third level</a:t>
            </a:r>
            <a:endParaRPr lang="en-US"/>
          </a:p>
        </p:txBody>
      </p:sp>
      <p:sp>
        <p:nvSpPr>
          <p:cNvPr id="6" name="Content Placeholder 3">
            <a:extLst>
              <a:ext uri="{FF2B5EF4-FFF2-40B4-BE49-F238E27FC236}">
                <a16:creationId xmlns:a16="http://schemas.microsoft.com/office/drawing/2014/main" id="{41E2E9E3-E29F-AAF6-71F4-C8FE0A59B486}"/>
              </a:ext>
            </a:extLst>
          </p:cNvPr>
          <p:cNvSpPr>
            <a:spLocks noGrp="1"/>
          </p:cNvSpPr>
          <p:nvPr>
            <p:ph sz="half" idx="13"/>
          </p:nvPr>
        </p:nvSpPr>
        <p:spPr>
          <a:xfrm>
            <a:off x="5704546" y="1813561"/>
            <a:ext cx="5018920" cy="1320960"/>
          </a:xfrm>
        </p:spPr>
        <p:txBody>
          <a:bodyPr/>
          <a:lstStyle/>
          <a:p>
            <a:pPr lvl="0"/>
            <a:r>
              <a:rPr lang="en-GB"/>
              <a:t>Click to edit Master text styles</a:t>
            </a:r>
          </a:p>
          <a:p>
            <a:pPr lvl="1"/>
            <a:r>
              <a:rPr lang="en-GB"/>
              <a:t>Second level</a:t>
            </a:r>
          </a:p>
          <a:p>
            <a:pPr lvl="2"/>
            <a:r>
              <a:rPr lang="en-GB"/>
              <a:t>Third level</a:t>
            </a:r>
            <a:endParaRPr lang="en-US"/>
          </a:p>
        </p:txBody>
      </p:sp>
      <p:sp>
        <p:nvSpPr>
          <p:cNvPr id="2" name="Content Placeholder 3">
            <a:extLst>
              <a:ext uri="{FF2B5EF4-FFF2-40B4-BE49-F238E27FC236}">
                <a16:creationId xmlns:a16="http://schemas.microsoft.com/office/drawing/2014/main" id="{CA18AFF9-7E47-BA39-B947-F952D29A6CD9}"/>
              </a:ext>
            </a:extLst>
          </p:cNvPr>
          <p:cNvSpPr>
            <a:spLocks noGrp="1"/>
          </p:cNvSpPr>
          <p:nvPr>
            <p:ph sz="half" idx="15"/>
          </p:nvPr>
        </p:nvSpPr>
        <p:spPr>
          <a:xfrm>
            <a:off x="5704546" y="3228254"/>
            <a:ext cx="5018920" cy="1358035"/>
          </a:xfrm>
        </p:spPr>
        <p:txBody>
          <a:bodyPr/>
          <a:lstStyle/>
          <a:p>
            <a:pPr lvl="0"/>
            <a:r>
              <a:rPr lang="en-GB"/>
              <a:t>Click to edit Master text styles</a:t>
            </a:r>
          </a:p>
          <a:p>
            <a:pPr lvl="1"/>
            <a:r>
              <a:rPr lang="en-GB"/>
              <a:t>Second level</a:t>
            </a:r>
          </a:p>
          <a:p>
            <a:pPr lvl="2"/>
            <a:r>
              <a:rPr lang="en-GB"/>
              <a:t>Third level</a:t>
            </a:r>
            <a:endParaRPr lang="en-US"/>
          </a:p>
        </p:txBody>
      </p:sp>
      <p:sp>
        <p:nvSpPr>
          <p:cNvPr id="11" name="文字版面配置區 18">
            <a:extLst>
              <a:ext uri="{FF2B5EF4-FFF2-40B4-BE49-F238E27FC236}">
                <a16:creationId xmlns:a16="http://schemas.microsoft.com/office/drawing/2014/main" id="{953C7978-0FAA-2B82-C7BE-1612DB25F0F5}"/>
              </a:ext>
            </a:extLst>
          </p:cNvPr>
          <p:cNvSpPr>
            <a:spLocks noGrp="1"/>
          </p:cNvSpPr>
          <p:nvPr>
            <p:ph type="body" sz="quarter" idx="19"/>
          </p:nvPr>
        </p:nvSpPr>
        <p:spPr>
          <a:xfrm>
            <a:off x="680321" y="4787443"/>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7" name="Date Placeholder 6">
            <a:extLst>
              <a:ext uri="{FF2B5EF4-FFF2-40B4-BE49-F238E27FC236}">
                <a16:creationId xmlns:a16="http://schemas.microsoft.com/office/drawing/2014/main" id="{F8FE4147-3FAA-889A-A9CE-D168E70ECC35}"/>
              </a:ext>
            </a:extLst>
          </p:cNvPr>
          <p:cNvSpPr>
            <a:spLocks noGrp="1"/>
          </p:cNvSpPr>
          <p:nvPr>
            <p:ph type="dt" sz="half" idx="16"/>
          </p:nvPr>
        </p:nvSpPr>
        <p:spPr/>
        <p:txBody>
          <a:bodyPr/>
          <a:lstStyle/>
          <a:p>
            <a:fld id="{82366278-3313-8549-87DE-ECC5920BEA47}" type="datetime1">
              <a:rPr lang="en-HK" smtClean="0"/>
              <a:pPr/>
              <a:t>22/11/2024</a:t>
            </a:fld>
            <a:endParaRPr lang="en-US"/>
          </a:p>
        </p:txBody>
      </p:sp>
      <p:sp>
        <p:nvSpPr>
          <p:cNvPr id="9" name="Footer Placeholder 8">
            <a:extLst>
              <a:ext uri="{FF2B5EF4-FFF2-40B4-BE49-F238E27FC236}">
                <a16:creationId xmlns:a16="http://schemas.microsoft.com/office/drawing/2014/main" id="{7CF85280-F14A-D8D6-E679-4B7EEBCE5B89}"/>
              </a:ext>
            </a:extLst>
          </p:cNvPr>
          <p:cNvSpPr>
            <a:spLocks noGrp="1"/>
          </p:cNvSpPr>
          <p:nvPr>
            <p:ph type="ftr" sz="quarter" idx="17"/>
          </p:nvPr>
        </p:nvSpPr>
        <p:spPr/>
        <p:txBody>
          <a:bodyPr/>
          <a:lstStyle/>
          <a:p>
            <a:r>
              <a:rPr lang="en-US"/>
              <a:t>Edit footer and page number options in “Header &amp; Footer”</a:t>
            </a:r>
          </a:p>
        </p:txBody>
      </p:sp>
      <p:sp>
        <p:nvSpPr>
          <p:cNvPr id="10" name="Slide Number Placeholder 9">
            <a:extLst>
              <a:ext uri="{FF2B5EF4-FFF2-40B4-BE49-F238E27FC236}">
                <a16:creationId xmlns:a16="http://schemas.microsoft.com/office/drawing/2014/main" id="{0F79E734-8ED4-AFB7-92D8-C05796249A05}"/>
              </a:ext>
            </a:extLst>
          </p:cNvPr>
          <p:cNvSpPr>
            <a:spLocks noGrp="1"/>
          </p:cNvSpPr>
          <p:nvPr>
            <p:ph type="sldNum" sz="quarter" idx="18"/>
          </p:nvPr>
        </p:nvSpPr>
        <p:spPr/>
        <p:txBody>
          <a:bodyPr/>
          <a:lstStyle/>
          <a:p>
            <a:fld id="{D57F1E4F-1CFF-5643-939E-217C01CDF565}" type="slidenum">
              <a:rPr lang="en-US" smtClean="0"/>
              <a:pPr/>
              <a:t>‹#›</a:t>
            </a:fld>
            <a:endParaRPr lang="en-US"/>
          </a:p>
        </p:txBody>
      </p:sp>
      <p:sp>
        <p:nvSpPr>
          <p:cNvPr id="8" name="文字版面配置區 4">
            <a:extLst>
              <a:ext uri="{FF2B5EF4-FFF2-40B4-BE49-F238E27FC236}">
                <a16:creationId xmlns:a16="http://schemas.microsoft.com/office/drawing/2014/main" id="{94B37581-A72D-7F62-9266-4D073D89D6F2}"/>
              </a:ext>
            </a:extLst>
          </p:cNvPr>
          <p:cNvSpPr>
            <a:spLocks noGrp="1"/>
          </p:cNvSpPr>
          <p:nvPr>
            <p:ph type="body" sz="quarter" idx="22" hasCustomPrompt="1"/>
          </p:nvPr>
        </p:nvSpPr>
        <p:spPr>
          <a:xfrm>
            <a:off x="252036" y="6213511"/>
            <a:ext cx="11882812" cy="522439"/>
          </a:xfrm>
        </p:spPr>
        <p:txBody>
          <a:bodyPr/>
          <a:lstStyle>
            <a:lvl1pPr marL="0" indent="0">
              <a:buNone/>
              <a:defRPr>
                <a:solidFill>
                  <a:srgbClr val="000000"/>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171384888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4 boxes layout H">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5C7DDC1-148B-F3E7-2488-32A77F3062BD}"/>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en-GB"/>
              <a:t>Click to edit Master title style</a:t>
            </a:r>
            <a:endParaRPr lang="en-US"/>
          </a:p>
        </p:txBody>
      </p:sp>
      <p:sp>
        <p:nvSpPr>
          <p:cNvPr id="4" name="Content Placeholder 2">
            <a:extLst>
              <a:ext uri="{FF2B5EF4-FFF2-40B4-BE49-F238E27FC236}">
                <a16:creationId xmlns:a16="http://schemas.microsoft.com/office/drawing/2014/main" id="{3375D640-4AEC-2780-17F3-40C966DA4728}"/>
              </a:ext>
            </a:extLst>
          </p:cNvPr>
          <p:cNvSpPr>
            <a:spLocks noGrp="1"/>
          </p:cNvSpPr>
          <p:nvPr>
            <p:ph sz="half" idx="1"/>
          </p:nvPr>
        </p:nvSpPr>
        <p:spPr>
          <a:xfrm>
            <a:off x="639531" y="1813561"/>
            <a:ext cx="4862109" cy="1320960"/>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5" name="Content Placeholder 3">
            <a:extLst>
              <a:ext uri="{FF2B5EF4-FFF2-40B4-BE49-F238E27FC236}">
                <a16:creationId xmlns:a16="http://schemas.microsoft.com/office/drawing/2014/main" id="{963F5F72-2039-0FB0-2273-330F1A30A753}"/>
              </a:ext>
            </a:extLst>
          </p:cNvPr>
          <p:cNvSpPr>
            <a:spLocks noGrp="1"/>
          </p:cNvSpPr>
          <p:nvPr>
            <p:ph sz="half" idx="2"/>
          </p:nvPr>
        </p:nvSpPr>
        <p:spPr>
          <a:xfrm>
            <a:off x="639531" y="3250907"/>
            <a:ext cx="4862109" cy="1447237"/>
          </a:xfrm>
        </p:spPr>
        <p:txBody>
          <a:bodyPr/>
          <a:lstStyle/>
          <a:p>
            <a:pPr lvl="0"/>
            <a:r>
              <a:rPr lang="en-GB"/>
              <a:t>Click to edit Master text styles</a:t>
            </a:r>
          </a:p>
          <a:p>
            <a:pPr lvl="1"/>
            <a:r>
              <a:rPr lang="en-GB"/>
              <a:t>Second level</a:t>
            </a:r>
          </a:p>
          <a:p>
            <a:pPr lvl="2"/>
            <a:r>
              <a:rPr lang="en-GB"/>
              <a:t>Third level</a:t>
            </a:r>
            <a:endParaRPr lang="en-US"/>
          </a:p>
        </p:txBody>
      </p:sp>
      <p:sp>
        <p:nvSpPr>
          <p:cNvPr id="6" name="Content Placeholder 3">
            <a:extLst>
              <a:ext uri="{FF2B5EF4-FFF2-40B4-BE49-F238E27FC236}">
                <a16:creationId xmlns:a16="http://schemas.microsoft.com/office/drawing/2014/main" id="{41E2E9E3-E29F-AAF6-71F4-C8FE0A59B486}"/>
              </a:ext>
            </a:extLst>
          </p:cNvPr>
          <p:cNvSpPr>
            <a:spLocks noGrp="1"/>
          </p:cNvSpPr>
          <p:nvPr>
            <p:ph sz="half" idx="13"/>
          </p:nvPr>
        </p:nvSpPr>
        <p:spPr>
          <a:xfrm>
            <a:off x="5704546" y="1813560"/>
            <a:ext cx="2312783" cy="2889471"/>
          </a:xfrm>
        </p:spPr>
        <p:txBody>
          <a:bodyPr/>
          <a:lstStyle/>
          <a:p>
            <a:pPr lvl="0"/>
            <a:r>
              <a:rPr lang="en-GB"/>
              <a:t>Click to edit Master text styles</a:t>
            </a:r>
          </a:p>
          <a:p>
            <a:pPr lvl="1"/>
            <a:r>
              <a:rPr lang="en-GB"/>
              <a:t>Second level</a:t>
            </a:r>
          </a:p>
          <a:p>
            <a:pPr lvl="2"/>
            <a:r>
              <a:rPr lang="en-GB"/>
              <a:t>Third level</a:t>
            </a:r>
            <a:endParaRPr lang="en-US"/>
          </a:p>
        </p:txBody>
      </p:sp>
      <p:sp>
        <p:nvSpPr>
          <p:cNvPr id="2" name="Content Placeholder 3">
            <a:extLst>
              <a:ext uri="{FF2B5EF4-FFF2-40B4-BE49-F238E27FC236}">
                <a16:creationId xmlns:a16="http://schemas.microsoft.com/office/drawing/2014/main" id="{CA18AFF9-7E47-BA39-B947-F952D29A6CD9}"/>
              </a:ext>
            </a:extLst>
          </p:cNvPr>
          <p:cNvSpPr>
            <a:spLocks noGrp="1"/>
          </p:cNvSpPr>
          <p:nvPr>
            <p:ph sz="half" idx="15"/>
          </p:nvPr>
        </p:nvSpPr>
        <p:spPr>
          <a:xfrm>
            <a:off x="8213271" y="1801227"/>
            <a:ext cx="2510194" cy="2899361"/>
          </a:xfrm>
        </p:spPr>
        <p:txBody>
          <a:bodyPr/>
          <a:lstStyle/>
          <a:p>
            <a:pPr lvl="0"/>
            <a:r>
              <a:rPr lang="en-GB"/>
              <a:t>Click to edit Master text styles</a:t>
            </a:r>
          </a:p>
          <a:p>
            <a:pPr lvl="1"/>
            <a:r>
              <a:rPr lang="en-GB"/>
              <a:t>Second level</a:t>
            </a:r>
          </a:p>
          <a:p>
            <a:pPr lvl="2"/>
            <a:r>
              <a:rPr lang="en-GB"/>
              <a:t>Third level</a:t>
            </a:r>
            <a:endParaRPr lang="en-US"/>
          </a:p>
        </p:txBody>
      </p:sp>
      <p:sp>
        <p:nvSpPr>
          <p:cNvPr id="7" name="文字版面配置區 18">
            <a:extLst>
              <a:ext uri="{FF2B5EF4-FFF2-40B4-BE49-F238E27FC236}">
                <a16:creationId xmlns:a16="http://schemas.microsoft.com/office/drawing/2014/main" id="{E662ED16-5F1C-7A3E-9CC7-82F67524501B}"/>
              </a:ext>
            </a:extLst>
          </p:cNvPr>
          <p:cNvSpPr>
            <a:spLocks noGrp="1"/>
          </p:cNvSpPr>
          <p:nvPr>
            <p:ph type="body" sz="quarter" idx="19"/>
          </p:nvPr>
        </p:nvSpPr>
        <p:spPr>
          <a:xfrm>
            <a:off x="639531" y="4842418"/>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15" name="Date Placeholder 14">
            <a:extLst>
              <a:ext uri="{FF2B5EF4-FFF2-40B4-BE49-F238E27FC236}">
                <a16:creationId xmlns:a16="http://schemas.microsoft.com/office/drawing/2014/main" id="{C6DAF25F-20E9-47A8-0D47-14CCBDCFE773}"/>
              </a:ext>
            </a:extLst>
          </p:cNvPr>
          <p:cNvSpPr>
            <a:spLocks noGrp="1"/>
          </p:cNvSpPr>
          <p:nvPr>
            <p:ph type="dt" sz="half" idx="16"/>
          </p:nvPr>
        </p:nvSpPr>
        <p:spPr/>
        <p:txBody>
          <a:bodyPr/>
          <a:lstStyle/>
          <a:p>
            <a:fld id="{82366278-3313-8549-87DE-ECC5920BEA47}" type="datetime1">
              <a:rPr lang="en-HK" smtClean="0"/>
              <a:pPr/>
              <a:t>22/11/2024</a:t>
            </a:fld>
            <a:endParaRPr lang="en-US"/>
          </a:p>
        </p:txBody>
      </p:sp>
      <p:sp>
        <p:nvSpPr>
          <p:cNvPr id="16" name="Footer Placeholder 15">
            <a:extLst>
              <a:ext uri="{FF2B5EF4-FFF2-40B4-BE49-F238E27FC236}">
                <a16:creationId xmlns:a16="http://schemas.microsoft.com/office/drawing/2014/main" id="{A3F4076D-8FA9-CA74-7C12-5E190389C61B}"/>
              </a:ext>
            </a:extLst>
          </p:cNvPr>
          <p:cNvSpPr>
            <a:spLocks noGrp="1"/>
          </p:cNvSpPr>
          <p:nvPr>
            <p:ph type="ftr" sz="quarter" idx="17"/>
          </p:nvPr>
        </p:nvSpPr>
        <p:spPr/>
        <p:txBody>
          <a:bodyPr/>
          <a:lstStyle/>
          <a:p>
            <a:r>
              <a:rPr lang="en-US"/>
              <a:t>Edit footer and page number options in “Header &amp; Footer”</a:t>
            </a:r>
          </a:p>
        </p:txBody>
      </p:sp>
      <p:sp>
        <p:nvSpPr>
          <p:cNvPr id="17" name="Slide Number Placeholder 16">
            <a:extLst>
              <a:ext uri="{FF2B5EF4-FFF2-40B4-BE49-F238E27FC236}">
                <a16:creationId xmlns:a16="http://schemas.microsoft.com/office/drawing/2014/main" id="{963DD7D3-FBE1-7A3F-B3C2-BE8EC92EB870}"/>
              </a:ext>
            </a:extLst>
          </p:cNvPr>
          <p:cNvSpPr>
            <a:spLocks noGrp="1"/>
          </p:cNvSpPr>
          <p:nvPr>
            <p:ph type="sldNum" sz="quarter" idx="18"/>
          </p:nvPr>
        </p:nvSpPr>
        <p:spPr/>
        <p:txBody>
          <a:bodyPr/>
          <a:lstStyle/>
          <a:p>
            <a:fld id="{D57F1E4F-1CFF-5643-939E-217C01CDF565}" type="slidenum">
              <a:rPr lang="en-US" smtClean="0"/>
              <a:pPr/>
              <a:t>‹#›</a:t>
            </a:fld>
            <a:endParaRPr lang="en-US"/>
          </a:p>
        </p:txBody>
      </p:sp>
      <p:sp>
        <p:nvSpPr>
          <p:cNvPr id="8" name="文字版面配置區 4">
            <a:extLst>
              <a:ext uri="{FF2B5EF4-FFF2-40B4-BE49-F238E27FC236}">
                <a16:creationId xmlns:a16="http://schemas.microsoft.com/office/drawing/2014/main" id="{42250C0B-5BA8-A4DA-E243-2FB39FD446D9}"/>
              </a:ext>
            </a:extLst>
          </p:cNvPr>
          <p:cNvSpPr>
            <a:spLocks noGrp="1"/>
          </p:cNvSpPr>
          <p:nvPr>
            <p:ph type="body" sz="quarter" idx="22" hasCustomPrompt="1"/>
          </p:nvPr>
        </p:nvSpPr>
        <p:spPr>
          <a:xfrm>
            <a:off x="252036" y="6213511"/>
            <a:ext cx="11882812" cy="522439"/>
          </a:xfrm>
        </p:spPr>
        <p:txBody>
          <a:bodyPr/>
          <a:lstStyle>
            <a:lvl1pPr marL="0" indent="0">
              <a:buNone/>
              <a:defRPr>
                <a:solidFill>
                  <a:srgbClr val="000000"/>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20052817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5 boxes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5197C-A375-2A3B-707B-16AF5077B2A3}"/>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en-GB"/>
              <a:t>Click to edit Master title style</a:t>
            </a:r>
            <a:endParaRPr lang="en-US"/>
          </a:p>
        </p:txBody>
      </p:sp>
      <p:sp>
        <p:nvSpPr>
          <p:cNvPr id="4" name="Content Placeholder 2">
            <a:extLst>
              <a:ext uri="{FF2B5EF4-FFF2-40B4-BE49-F238E27FC236}">
                <a16:creationId xmlns:a16="http://schemas.microsoft.com/office/drawing/2014/main" id="{458C6FA2-A030-FD6F-B38B-CC660E7B03B0}"/>
              </a:ext>
            </a:extLst>
          </p:cNvPr>
          <p:cNvSpPr>
            <a:spLocks noGrp="1"/>
          </p:cNvSpPr>
          <p:nvPr>
            <p:ph sz="half" idx="1"/>
          </p:nvPr>
        </p:nvSpPr>
        <p:spPr>
          <a:xfrm>
            <a:off x="680320" y="1820961"/>
            <a:ext cx="3084575" cy="1284790"/>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10" name="Content Placeholder 2">
            <a:extLst>
              <a:ext uri="{FF2B5EF4-FFF2-40B4-BE49-F238E27FC236}">
                <a16:creationId xmlns:a16="http://schemas.microsoft.com/office/drawing/2014/main" id="{AB60C304-AC8C-F6D9-52CB-8D60B6EBD4B2}"/>
              </a:ext>
            </a:extLst>
          </p:cNvPr>
          <p:cNvSpPr>
            <a:spLocks noGrp="1"/>
          </p:cNvSpPr>
          <p:nvPr>
            <p:ph sz="half" idx="14"/>
          </p:nvPr>
        </p:nvSpPr>
        <p:spPr>
          <a:xfrm>
            <a:off x="639531" y="3264254"/>
            <a:ext cx="3125364" cy="1407760"/>
          </a:xfrm>
        </p:spPr>
        <p:txBody>
          <a:bodyPr/>
          <a:lstStyle>
            <a:lvl4pPr marL="1371600" indent="0">
              <a:buNone/>
              <a:defRPr/>
            </a:lvl4pPr>
            <a:lvl5pPr marL="1828800" indent="0">
              <a:buNone/>
              <a:defRPr/>
            </a:lvl5pPr>
          </a:lstStyle>
          <a:p>
            <a:pPr lvl="0"/>
            <a:r>
              <a:rPr lang="en-GB" dirty="0"/>
              <a:t>Click to edit Master text styles</a:t>
            </a:r>
          </a:p>
          <a:p>
            <a:pPr lvl="1"/>
            <a:r>
              <a:rPr lang="en-GB" dirty="0"/>
              <a:t>Second level</a:t>
            </a:r>
          </a:p>
          <a:p>
            <a:pPr lvl="2"/>
            <a:r>
              <a:rPr lang="en-GB" dirty="0"/>
              <a:t>Third level</a:t>
            </a:r>
          </a:p>
        </p:txBody>
      </p:sp>
      <p:sp>
        <p:nvSpPr>
          <p:cNvPr id="6" name="Content Placeholder 3">
            <a:extLst>
              <a:ext uri="{FF2B5EF4-FFF2-40B4-BE49-F238E27FC236}">
                <a16:creationId xmlns:a16="http://schemas.microsoft.com/office/drawing/2014/main" id="{A2BE3443-6B19-A97F-96A5-5AE55FB9F4B8}"/>
              </a:ext>
            </a:extLst>
          </p:cNvPr>
          <p:cNvSpPr>
            <a:spLocks noGrp="1"/>
          </p:cNvSpPr>
          <p:nvPr>
            <p:ph sz="half" idx="13"/>
          </p:nvPr>
        </p:nvSpPr>
        <p:spPr>
          <a:xfrm>
            <a:off x="3947160" y="1820960"/>
            <a:ext cx="3886200" cy="2851053"/>
          </a:xfrm>
        </p:spPr>
        <p:txBody>
          <a:bodyPr/>
          <a:lstStyle/>
          <a:p>
            <a:pPr lvl="0"/>
            <a:r>
              <a:rPr lang="en-GB"/>
              <a:t>Click to edit Master text styles</a:t>
            </a:r>
          </a:p>
          <a:p>
            <a:pPr lvl="1"/>
            <a:r>
              <a:rPr lang="en-GB"/>
              <a:t>Second level</a:t>
            </a:r>
          </a:p>
          <a:p>
            <a:pPr lvl="2"/>
            <a:r>
              <a:rPr lang="en-GB"/>
              <a:t>Third level</a:t>
            </a:r>
            <a:endParaRPr lang="en-US"/>
          </a:p>
        </p:txBody>
      </p:sp>
      <p:sp>
        <p:nvSpPr>
          <p:cNvPr id="14" name="Content Placeholder 3">
            <a:extLst>
              <a:ext uri="{FF2B5EF4-FFF2-40B4-BE49-F238E27FC236}">
                <a16:creationId xmlns:a16="http://schemas.microsoft.com/office/drawing/2014/main" id="{40D8A7CE-50F1-196F-16CC-282C4D7BFA0A}"/>
              </a:ext>
            </a:extLst>
          </p:cNvPr>
          <p:cNvSpPr>
            <a:spLocks noGrp="1"/>
          </p:cNvSpPr>
          <p:nvPr>
            <p:ph sz="half" idx="15"/>
          </p:nvPr>
        </p:nvSpPr>
        <p:spPr>
          <a:xfrm>
            <a:off x="8030978" y="1820961"/>
            <a:ext cx="3084575" cy="1320961"/>
          </a:xfrm>
        </p:spPr>
        <p:txBody>
          <a:bodyPr/>
          <a:lstStyle/>
          <a:p>
            <a:pPr lvl="0"/>
            <a:r>
              <a:rPr lang="en-GB"/>
              <a:t>Click to edit Master text styles</a:t>
            </a:r>
          </a:p>
          <a:p>
            <a:pPr lvl="1"/>
            <a:r>
              <a:rPr lang="en-GB"/>
              <a:t>Second level</a:t>
            </a:r>
          </a:p>
          <a:p>
            <a:pPr lvl="2"/>
            <a:r>
              <a:rPr lang="en-GB"/>
              <a:t>Third level</a:t>
            </a:r>
            <a:endParaRPr lang="en-US"/>
          </a:p>
        </p:txBody>
      </p:sp>
      <p:sp>
        <p:nvSpPr>
          <p:cNvPr id="15" name="Content Placeholder 3">
            <a:extLst>
              <a:ext uri="{FF2B5EF4-FFF2-40B4-BE49-F238E27FC236}">
                <a16:creationId xmlns:a16="http://schemas.microsoft.com/office/drawing/2014/main" id="{DF126109-48E4-FA00-3E78-97F1A1BA53C5}"/>
              </a:ext>
            </a:extLst>
          </p:cNvPr>
          <p:cNvSpPr>
            <a:spLocks noGrp="1"/>
          </p:cNvSpPr>
          <p:nvPr>
            <p:ph sz="half" idx="16"/>
          </p:nvPr>
        </p:nvSpPr>
        <p:spPr>
          <a:xfrm>
            <a:off x="8030978" y="3324992"/>
            <a:ext cx="3084575" cy="1347021"/>
          </a:xfrm>
        </p:spPr>
        <p:txBody>
          <a:bodyPr/>
          <a:lstStyle/>
          <a:p>
            <a:pPr lvl="0"/>
            <a:r>
              <a:rPr lang="en-GB"/>
              <a:t>Click to edit Master text styles</a:t>
            </a:r>
          </a:p>
          <a:p>
            <a:pPr lvl="1"/>
            <a:r>
              <a:rPr lang="en-GB"/>
              <a:t>Second level</a:t>
            </a:r>
          </a:p>
          <a:p>
            <a:pPr lvl="2"/>
            <a:r>
              <a:rPr lang="en-GB"/>
              <a:t>Third level</a:t>
            </a:r>
            <a:endParaRPr lang="en-US"/>
          </a:p>
        </p:txBody>
      </p:sp>
      <p:sp>
        <p:nvSpPr>
          <p:cNvPr id="8" name="文字版面配置區 18">
            <a:extLst>
              <a:ext uri="{FF2B5EF4-FFF2-40B4-BE49-F238E27FC236}">
                <a16:creationId xmlns:a16="http://schemas.microsoft.com/office/drawing/2014/main" id="{F0CA682F-88E2-CCC3-216C-3E71ECE98B14}"/>
              </a:ext>
            </a:extLst>
          </p:cNvPr>
          <p:cNvSpPr>
            <a:spLocks noGrp="1"/>
          </p:cNvSpPr>
          <p:nvPr>
            <p:ph type="body" sz="quarter" idx="21"/>
          </p:nvPr>
        </p:nvSpPr>
        <p:spPr>
          <a:xfrm>
            <a:off x="681038" y="4811174"/>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3" name="Date Placeholder 2">
            <a:extLst>
              <a:ext uri="{FF2B5EF4-FFF2-40B4-BE49-F238E27FC236}">
                <a16:creationId xmlns:a16="http://schemas.microsoft.com/office/drawing/2014/main" id="{C5B9EE11-9DA4-0CC6-1DC7-B7D39AA07BAA}"/>
              </a:ext>
            </a:extLst>
          </p:cNvPr>
          <p:cNvSpPr>
            <a:spLocks noGrp="1"/>
          </p:cNvSpPr>
          <p:nvPr>
            <p:ph type="dt" sz="half" idx="18"/>
          </p:nvPr>
        </p:nvSpPr>
        <p:spPr/>
        <p:txBody>
          <a:bodyPr/>
          <a:lstStyle/>
          <a:p>
            <a:fld id="{82366278-3313-8549-87DE-ECC5920BEA47}" type="datetime1">
              <a:rPr lang="en-HK" smtClean="0"/>
              <a:pPr/>
              <a:t>22/11/2024</a:t>
            </a:fld>
            <a:endParaRPr lang="en-US"/>
          </a:p>
        </p:txBody>
      </p:sp>
      <p:sp>
        <p:nvSpPr>
          <p:cNvPr id="5" name="Footer Placeholder 4">
            <a:extLst>
              <a:ext uri="{FF2B5EF4-FFF2-40B4-BE49-F238E27FC236}">
                <a16:creationId xmlns:a16="http://schemas.microsoft.com/office/drawing/2014/main" id="{B1912629-6BEC-9069-2033-4247BEBA0673}"/>
              </a:ext>
            </a:extLst>
          </p:cNvPr>
          <p:cNvSpPr>
            <a:spLocks noGrp="1"/>
          </p:cNvSpPr>
          <p:nvPr>
            <p:ph type="ftr" sz="quarter" idx="19"/>
          </p:nvPr>
        </p:nvSpPr>
        <p:spPr/>
        <p:txBody>
          <a:bodyPr/>
          <a:lstStyle/>
          <a:p>
            <a:r>
              <a:rPr lang="en-US"/>
              <a:t>Edit footer and page number options in “Header &amp; Footer”</a:t>
            </a:r>
          </a:p>
        </p:txBody>
      </p:sp>
      <p:sp>
        <p:nvSpPr>
          <p:cNvPr id="7" name="Slide Number Placeholder 6">
            <a:extLst>
              <a:ext uri="{FF2B5EF4-FFF2-40B4-BE49-F238E27FC236}">
                <a16:creationId xmlns:a16="http://schemas.microsoft.com/office/drawing/2014/main" id="{C96B9A08-B4E6-AED6-622A-B42FC0AEDE3C}"/>
              </a:ext>
            </a:extLst>
          </p:cNvPr>
          <p:cNvSpPr>
            <a:spLocks noGrp="1"/>
          </p:cNvSpPr>
          <p:nvPr>
            <p:ph type="sldNum" sz="quarter" idx="20"/>
          </p:nvPr>
        </p:nvSpPr>
        <p:spPr/>
        <p:txBody>
          <a:bodyPr/>
          <a:lstStyle/>
          <a:p>
            <a:fld id="{D57F1E4F-1CFF-5643-939E-217C01CDF565}" type="slidenum">
              <a:rPr lang="en-US" smtClean="0"/>
              <a:pPr/>
              <a:t>‹#›</a:t>
            </a:fld>
            <a:endParaRPr lang="en-US"/>
          </a:p>
        </p:txBody>
      </p:sp>
      <p:sp>
        <p:nvSpPr>
          <p:cNvPr id="9" name="文字版面配置區 4">
            <a:extLst>
              <a:ext uri="{FF2B5EF4-FFF2-40B4-BE49-F238E27FC236}">
                <a16:creationId xmlns:a16="http://schemas.microsoft.com/office/drawing/2014/main" id="{4BA992BF-3E00-8B11-82C2-7BC8C111268F}"/>
              </a:ext>
            </a:extLst>
          </p:cNvPr>
          <p:cNvSpPr>
            <a:spLocks noGrp="1"/>
          </p:cNvSpPr>
          <p:nvPr>
            <p:ph type="body" sz="quarter" idx="22" hasCustomPrompt="1"/>
          </p:nvPr>
        </p:nvSpPr>
        <p:spPr>
          <a:xfrm>
            <a:off x="252036" y="6213511"/>
            <a:ext cx="11882812" cy="522439"/>
          </a:xfrm>
        </p:spPr>
        <p:txBody>
          <a:bodyPr/>
          <a:lstStyle>
            <a:lvl1pPr marL="0" indent="0">
              <a:buNone/>
              <a:defRPr>
                <a:solidFill>
                  <a:srgbClr val="000000"/>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276272178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6 boxes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B2AEF-6BA5-205E-99F4-3DA139D59B7A}"/>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en-GB"/>
              <a:t>Click to edit Master title style</a:t>
            </a:r>
            <a:endParaRPr lang="en-US"/>
          </a:p>
        </p:txBody>
      </p:sp>
      <p:sp>
        <p:nvSpPr>
          <p:cNvPr id="4" name="Content Placeholder 2">
            <a:extLst>
              <a:ext uri="{FF2B5EF4-FFF2-40B4-BE49-F238E27FC236}">
                <a16:creationId xmlns:a16="http://schemas.microsoft.com/office/drawing/2014/main" id="{458C6FA2-A030-FD6F-B38B-CC660E7B03B0}"/>
              </a:ext>
            </a:extLst>
          </p:cNvPr>
          <p:cNvSpPr>
            <a:spLocks noGrp="1"/>
          </p:cNvSpPr>
          <p:nvPr>
            <p:ph sz="half" idx="1"/>
          </p:nvPr>
        </p:nvSpPr>
        <p:spPr>
          <a:xfrm>
            <a:off x="680320" y="1820960"/>
            <a:ext cx="3084575" cy="1138763"/>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10" name="Content Placeholder 2">
            <a:extLst>
              <a:ext uri="{FF2B5EF4-FFF2-40B4-BE49-F238E27FC236}">
                <a16:creationId xmlns:a16="http://schemas.microsoft.com/office/drawing/2014/main" id="{AB60C304-AC8C-F6D9-52CB-8D60B6EBD4B2}"/>
              </a:ext>
            </a:extLst>
          </p:cNvPr>
          <p:cNvSpPr>
            <a:spLocks noGrp="1"/>
          </p:cNvSpPr>
          <p:nvPr>
            <p:ph sz="half" idx="14"/>
          </p:nvPr>
        </p:nvSpPr>
        <p:spPr>
          <a:xfrm>
            <a:off x="625986" y="3129545"/>
            <a:ext cx="3125364" cy="1528178"/>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5" name="Content Placeholder 3">
            <a:extLst>
              <a:ext uri="{FF2B5EF4-FFF2-40B4-BE49-F238E27FC236}">
                <a16:creationId xmlns:a16="http://schemas.microsoft.com/office/drawing/2014/main" id="{5BEDCE94-CEE2-036E-12B0-64BD58BC716C}"/>
              </a:ext>
            </a:extLst>
          </p:cNvPr>
          <p:cNvSpPr>
            <a:spLocks noGrp="1"/>
          </p:cNvSpPr>
          <p:nvPr>
            <p:ph sz="half" idx="2"/>
          </p:nvPr>
        </p:nvSpPr>
        <p:spPr>
          <a:xfrm>
            <a:off x="4343400" y="1820961"/>
            <a:ext cx="3294887" cy="1107977"/>
          </a:xfrm>
        </p:spPr>
        <p:txBody>
          <a:bodyPr/>
          <a:lstStyle/>
          <a:p>
            <a:pPr lvl="0"/>
            <a:r>
              <a:rPr lang="en-GB"/>
              <a:t>Click to edit Master text styles</a:t>
            </a:r>
          </a:p>
          <a:p>
            <a:pPr lvl="1"/>
            <a:r>
              <a:rPr lang="en-GB"/>
              <a:t>Second level</a:t>
            </a:r>
          </a:p>
          <a:p>
            <a:pPr lvl="2"/>
            <a:r>
              <a:rPr lang="en-GB"/>
              <a:t>Third level</a:t>
            </a:r>
            <a:endParaRPr lang="en-US"/>
          </a:p>
        </p:txBody>
      </p:sp>
      <p:sp>
        <p:nvSpPr>
          <p:cNvPr id="6" name="Content Placeholder 3">
            <a:extLst>
              <a:ext uri="{FF2B5EF4-FFF2-40B4-BE49-F238E27FC236}">
                <a16:creationId xmlns:a16="http://schemas.microsoft.com/office/drawing/2014/main" id="{A2BE3443-6B19-A97F-96A5-5AE55FB9F4B8}"/>
              </a:ext>
            </a:extLst>
          </p:cNvPr>
          <p:cNvSpPr>
            <a:spLocks noGrp="1"/>
          </p:cNvSpPr>
          <p:nvPr>
            <p:ph sz="half" idx="13"/>
          </p:nvPr>
        </p:nvSpPr>
        <p:spPr>
          <a:xfrm>
            <a:off x="4314615" y="3129547"/>
            <a:ext cx="3279647" cy="1528177"/>
          </a:xfrm>
        </p:spPr>
        <p:txBody>
          <a:bodyPr/>
          <a:lstStyle/>
          <a:p>
            <a:pPr lvl="0"/>
            <a:r>
              <a:rPr lang="en-GB"/>
              <a:t>Click to edit Master text styles</a:t>
            </a:r>
          </a:p>
          <a:p>
            <a:pPr lvl="1"/>
            <a:r>
              <a:rPr lang="en-GB"/>
              <a:t>Second level</a:t>
            </a:r>
          </a:p>
          <a:p>
            <a:pPr lvl="2"/>
            <a:r>
              <a:rPr lang="en-GB"/>
              <a:t>Third level</a:t>
            </a:r>
            <a:endParaRPr lang="en-US"/>
          </a:p>
        </p:txBody>
      </p:sp>
      <p:sp>
        <p:nvSpPr>
          <p:cNvPr id="14" name="Content Placeholder 3">
            <a:extLst>
              <a:ext uri="{FF2B5EF4-FFF2-40B4-BE49-F238E27FC236}">
                <a16:creationId xmlns:a16="http://schemas.microsoft.com/office/drawing/2014/main" id="{40D8A7CE-50F1-196F-16CC-282C4D7BFA0A}"/>
              </a:ext>
            </a:extLst>
          </p:cNvPr>
          <p:cNvSpPr>
            <a:spLocks noGrp="1"/>
          </p:cNvSpPr>
          <p:nvPr>
            <p:ph sz="half" idx="15"/>
          </p:nvPr>
        </p:nvSpPr>
        <p:spPr>
          <a:xfrm>
            <a:off x="8030978" y="1820961"/>
            <a:ext cx="3084575" cy="1138763"/>
          </a:xfrm>
        </p:spPr>
        <p:txBody>
          <a:bodyPr/>
          <a:lstStyle/>
          <a:p>
            <a:pPr lvl="0"/>
            <a:r>
              <a:rPr lang="en-GB"/>
              <a:t>Click to edit Master text styles</a:t>
            </a:r>
          </a:p>
          <a:p>
            <a:pPr lvl="1"/>
            <a:r>
              <a:rPr lang="en-GB"/>
              <a:t>Second level</a:t>
            </a:r>
          </a:p>
          <a:p>
            <a:pPr lvl="2"/>
            <a:r>
              <a:rPr lang="en-GB"/>
              <a:t>Third level</a:t>
            </a:r>
            <a:endParaRPr lang="en-US"/>
          </a:p>
        </p:txBody>
      </p:sp>
      <p:sp>
        <p:nvSpPr>
          <p:cNvPr id="15" name="Content Placeholder 3">
            <a:extLst>
              <a:ext uri="{FF2B5EF4-FFF2-40B4-BE49-F238E27FC236}">
                <a16:creationId xmlns:a16="http://schemas.microsoft.com/office/drawing/2014/main" id="{DF126109-48E4-FA00-3E78-97F1A1BA53C5}"/>
              </a:ext>
            </a:extLst>
          </p:cNvPr>
          <p:cNvSpPr>
            <a:spLocks noGrp="1"/>
          </p:cNvSpPr>
          <p:nvPr>
            <p:ph sz="half" idx="16"/>
          </p:nvPr>
        </p:nvSpPr>
        <p:spPr>
          <a:xfrm>
            <a:off x="8049796" y="3129548"/>
            <a:ext cx="3084575" cy="1528178"/>
          </a:xfrm>
        </p:spPr>
        <p:txBody>
          <a:bodyPr/>
          <a:lstStyle/>
          <a:p>
            <a:pPr lvl="0"/>
            <a:r>
              <a:rPr lang="en-GB"/>
              <a:t>Click to edit Master text styles</a:t>
            </a:r>
          </a:p>
          <a:p>
            <a:pPr lvl="1"/>
            <a:r>
              <a:rPr lang="en-GB"/>
              <a:t>Second level</a:t>
            </a:r>
          </a:p>
          <a:p>
            <a:pPr lvl="2"/>
            <a:r>
              <a:rPr lang="en-GB"/>
              <a:t>Third level</a:t>
            </a:r>
            <a:endParaRPr lang="en-US"/>
          </a:p>
        </p:txBody>
      </p:sp>
      <p:sp>
        <p:nvSpPr>
          <p:cNvPr id="9" name="文字版面配置區 18">
            <a:extLst>
              <a:ext uri="{FF2B5EF4-FFF2-40B4-BE49-F238E27FC236}">
                <a16:creationId xmlns:a16="http://schemas.microsoft.com/office/drawing/2014/main" id="{ACD06155-7452-650A-72A0-C15CC8B46C76}"/>
              </a:ext>
            </a:extLst>
          </p:cNvPr>
          <p:cNvSpPr>
            <a:spLocks noGrp="1"/>
          </p:cNvSpPr>
          <p:nvPr>
            <p:ph type="body" sz="quarter" idx="21"/>
          </p:nvPr>
        </p:nvSpPr>
        <p:spPr>
          <a:xfrm>
            <a:off x="681038" y="4858332"/>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3" name="Date Placeholder 2">
            <a:extLst>
              <a:ext uri="{FF2B5EF4-FFF2-40B4-BE49-F238E27FC236}">
                <a16:creationId xmlns:a16="http://schemas.microsoft.com/office/drawing/2014/main" id="{02CAAAAA-4C4A-6312-3E76-05194D47E534}"/>
              </a:ext>
            </a:extLst>
          </p:cNvPr>
          <p:cNvSpPr>
            <a:spLocks noGrp="1"/>
          </p:cNvSpPr>
          <p:nvPr>
            <p:ph type="dt" sz="half" idx="18"/>
          </p:nvPr>
        </p:nvSpPr>
        <p:spPr/>
        <p:txBody>
          <a:bodyPr/>
          <a:lstStyle/>
          <a:p>
            <a:fld id="{82366278-3313-8549-87DE-ECC5920BEA47}" type="datetime1">
              <a:rPr lang="en-HK" smtClean="0"/>
              <a:pPr/>
              <a:t>22/11/2024</a:t>
            </a:fld>
            <a:endParaRPr lang="en-US"/>
          </a:p>
        </p:txBody>
      </p:sp>
      <p:sp>
        <p:nvSpPr>
          <p:cNvPr id="7" name="Footer Placeholder 6">
            <a:extLst>
              <a:ext uri="{FF2B5EF4-FFF2-40B4-BE49-F238E27FC236}">
                <a16:creationId xmlns:a16="http://schemas.microsoft.com/office/drawing/2014/main" id="{CDC1F3F2-F7D1-7227-C00B-E3E0AF368F10}"/>
              </a:ext>
            </a:extLst>
          </p:cNvPr>
          <p:cNvSpPr>
            <a:spLocks noGrp="1"/>
          </p:cNvSpPr>
          <p:nvPr>
            <p:ph type="ftr" sz="quarter" idx="19"/>
          </p:nvPr>
        </p:nvSpPr>
        <p:spPr/>
        <p:txBody>
          <a:bodyPr/>
          <a:lstStyle/>
          <a:p>
            <a:r>
              <a:rPr lang="en-US"/>
              <a:t>Edit footer and page number options in “Header &amp; Footer”</a:t>
            </a:r>
          </a:p>
        </p:txBody>
      </p:sp>
      <p:sp>
        <p:nvSpPr>
          <p:cNvPr id="8" name="Slide Number Placeholder 7">
            <a:extLst>
              <a:ext uri="{FF2B5EF4-FFF2-40B4-BE49-F238E27FC236}">
                <a16:creationId xmlns:a16="http://schemas.microsoft.com/office/drawing/2014/main" id="{1EDFF7D4-0286-561A-E925-131F139A2D3B}"/>
              </a:ext>
            </a:extLst>
          </p:cNvPr>
          <p:cNvSpPr>
            <a:spLocks noGrp="1"/>
          </p:cNvSpPr>
          <p:nvPr>
            <p:ph type="sldNum" sz="quarter" idx="20"/>
          </p:nvPr>
        </p:nvSpPr>
        <p:spPr/>
        <p:txBody>
          <a:bodyPr/>
          <a:lstStyle/>
          <a:p>
            <a:fld id="{D57F1E4F-1CFF-5643-939E-217C01CDF565}" type="slidenum">
              <a:rPr lang="en-US" smtClean="0"/>
              <a:pPr/>
              <a:t>‹#›</a:t>
            </a:fld>
            <a:endParaRPr lang="en-US"/>
          </a:p>
        </p:txBody>
      </p:sp>
      <p:sp>
        <p:nvSpPr>
          <p:cNvPr id="11" name="文字版面配置區 4">
            <a:extLst>
              <a:ext uri="{FF2B5EF4-FFF2-40B4-BE49-F238E27FC236}">
                <a16:creationId xmlns:a16="http://schemas.microsoft.com/office/drawing/2014/main" id="{EACA827A-5561-458D-8DC1-D7EBC92E7461}"/>
              </a:ext>
            </a:extLst>
          </p:cNvPr>
          <p:cNvSpPr>
            <a:spLocks noGrp="1"/>
          </p:cNvSpPr>
          <p:nvPr>
            <p:ph type="body" sz="quarter" idx="22" hasCustomPrompt="1"/>
          </p:nvPr>
        </p:nvSpPr>
        <p:spPr>
          <a:xfrm>
            <a:off x="252036" y="6213511"/>
            <a:ext cx="11882812" cy="522439"/>
          </a:xfrm>
        </p:spPr>
        <p:txBody>
          <a:bodyPr/>
          <a:lstStyle>
            <a:lvl1pPr marL="0" indent="0">
              <a:buNone/>
              <a:defRPr>
                <a:solidFill>
                  <a:srgbClr val="000000"/>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302251349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6 content and captions">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A9CF7463-D867-EA6D-7C6F-7C520DE0E791}"/>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en-GB"/>
              <a:t>Click to edit Master title style</a:t>
            </a:r>
            <a:endParaRPr lang="en-US"/>
          </a:p>
        </p:txBody>
      </p:sp>
      <p:sp>
        <p:nvSpPr>
          <p:cNvPr id="4" name="Content Placeholder 2">
            <a:extLst>
              <a:ext uri="{FF2B5EF4-FFF2-40B4-BE49-F238E27FC236}">
                <a16:creationId xmlns:a16="http://schemas.microsoft.com/office/drawing/2014/main" id="{458C6FA2-A030-FD6F-B38B-CC660E7B03B0}"/>
              </a:ext>
            </a:extLst>
          </p:cNvPr>
          <p:cNvSpPr>
            <a:spLocks noGrp="1"/>
          </p:cNvSpPr>
          <p:nvPr>
            <p:ph sz="half" idx="1"/>
          </p:nvPr>
        </p:nvSpPr>
        <p:spPr>
          <a:xfrm>
            <a:off x="680320" y="1747221"/>
            <a:ext cx="3084575" cy="787513"/>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10" name="Content Placeholder 2">
            <a:extLst>
              <a:ext uri="{FF2B5EF4-FFF2-40B4-BE49-F238E27FC236}">
                <a16:creationId xmlns:a16="http://schemas.microsoft.com/office/drawing/2014/main" id="{AB60C304-AC8C-F6D9-52CB-8D60B6EBD4B2}"/>
              </a:ext>
            </a:extLst>
          </p:cNvPr>
          <p:cNvSpPr>
            <a:spLocks noGrp="1"/>
          </p:cNvSpPr>
          <p:nvPr>
            <p:ph sz="half" idx="14"/>
          </p:nvPr>
        </p:nvSpPr>
        <p:spPr>
          <a:xfrm>
            <a:off x="659925" y="2591127"/>
            <a:ext cx="3125364" cy="560308"/>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5" name="Content Placeholder 3">
            <a:extLst>
              <a:ext uri="{FF2B5EF4-FFF2-40B4-BE49-F238E27FC236}">
                <a16:creationId xmlns:a16="http://schemas.microsoft.com/office/drawing/2014/main" id="{5BEDCE94-CEE2-036E-12B0-64BD58BC716C}"/>
              </a:ext>
            </a:extLst>
          </p:cNvPr>
          <p:cNvSpPr>
            <a:spLocks noGrp="1"/>
          </p:cNvSpPr>
          <p:nvPr>
            <p:ph sz="half" idx="2"/>
          </p:nvPr>
        </p:nvSpPr>
        <p:spPr>
          <a:xfrm>
            <a:off x="4343400" y="1747221"/>
            <a:ext cx="3294887" cy="840345"/>
          </a:xfrm>
        </p:spPr>
        <p:txBody>
          <a:bodyPr/>
          <a:lstStyle/>
          <a:p>
            <a:pPr lvl="0"/>
            <a:r>
              <a:rPr lang="en-GB"/>
              <a:t>Click to edit Master text styles</a:t>
            </a:r>
          </a:p>
          <a:p>
            <a:pPr lvl="1"/>
            <a:r>
              <a:rPr lang="en-GB"/>
              <a:t>Second level</a:t>
            </a:r>
          </a:p>
          <a:p>
            <a:pPr lvl="2"/>
            <a:r>
              <a:rPr lang="en-GB"/>
              <a:t>Third level</a:t>
            </a:r>
            <a:endParaRPr lang="en-US"/>
          </a:p>
        </p:txBody>
      </p:sp>
      <p:sp>
        <p:nvSpPr>
          <p:cNvPr id="6" name="Content Placeholder 3">
            <a:extLst>
              <a:ext uri="{FF2B5EF4-FFF2-40B4-BE49-F238E27FC236}">
                <a16:creationId xmlns:a16="http://schemas.microsoft.com/office/drawing/2014/main" id="{A2BE3443-6B19-A97F-96A5-5AE55FB9F4B8}"/>
              </a:ext>
            </a:extLst>
          </p:cNvPr>
          <p:cNvSpPr>
            <a:spLocks noGrp="1"/>
          </p:cNvSpPr>
          <p:nvPr>
            <p:ph sz="half" idx="13"/>
          </p:nvPr>
        </p:nvSpPr>
        <p:spPr>
          <a:xfrm>
            <a:off x="4343400" y="2652976"/>
            <a:ext cx="3279647" cy="487363"/>
          </a:xfrm>
        </p:spPr>
        <p:txBody>
          <a:bodyPr/>
          <a:lstStyle/>
          <a:p>
            <a:pPr lvl="0"/>
            <a:r>
              <a:rPr lang="en-GB"/>
              <a:t>Click to edit Master text styles</a:t>
            </a:r>
          </a:p>
          <a:p>
            <a:pPr lvl="1"/>
            <a:r>
              <a:rPr lang="en-GB"/>
              <a:t>Second level</a:t>
            </a:r>
          </a:p>
          <a:p>
            <a:pPr lvl="2"/>
            <a:r>
              <a:rPr lang="en-GB"/>
              <a:t>Third level</a:t>
            </a:r>
            <a:endParaRPr lang="en-US"/>
          </a:p>
        </p:txBody>
      </p:sp>
      <p:sp>
        <p:nvSpPr>
          <p:cNvPr id="14" name="Content Placeholder 3">
            <a:extLst>
              <a:ext uri="{FF2B5EF4-FFF2-40B4-BE49-F238E27FC236}">
                <a16:creationId xmlns:a16="http://schemas.microsoft.com/office/drawing/2014/main" id="{40D8A7CE-50F1-196F-16CC-282C4D7BFA0A}"/>
              </a:ext>
            </a:extLst>
          </p:cNvPr>
          <p:cNvSpPr>
            <a:spLocks noGrp="1"/>
          </p:cNvSpPr>
          <p:nvPr>
            <p:ph sz="half" idx="15"/>
          </p:nvPr>
        </p:nvSpPr>
        <p:spPr>
          <a:xfrm>
            <a:off x="8030978" y="1747221"/>
            <a:ext cx="3084575" cy="878255"/>
          </a:xfrm>
        </p:spPr>
        <p:txBody>
          <a:bodyPr/>
          <a:lstStyle/>
          <a:p>
            <a:pPr lvl="0"/>
            <a:r>
              <a:rPr lang="en-GB"/>
              <a:t>Click to edit Master text styles</a:t>
            </a:r>
          </a:p>
          <a:p>
            <a:pPr lvl="1"/>
            <a:r>
              <a:rPr lang="en-GB"/>
              <a:t>Second level</a:t>
            </a:r>
          </a:p>
          <a:p>
            <a:pPr lvl="2"/>
            <a:r>
              <a:rPr lang="en-GB"/>
              <a:t>Third level</a:t>
            </a:r>
            <a:endParaRPr lang="en-US"/>
          </a:p>
        </p:txBody>
      </p:sp>
      <p:sp>
        <p:nvSpPr>
          <p:cNvPr id="15" name="Content Placeholder 3">
            <a:extLst>
              <a:ext uri="{FF2B5EF4-FFF2-40B4-BE49-F238E27FC236}">
                <a16:creationId xmlns:a16="http://schemas.microsoft.com/office/drawing/2014/main" id="{DF126109-48E4-FA00-3E78-97F1A1BA53C5}"/>
              </a:ext>
            </a:extLst>
          </p:cNvPr>
          <p:cNvSpPr>
            <a:spLocks noGrp="1"/>
          </p:cNvSpPr>
          <p:nvPr>
            <p:ph sz="half" idx="16"/>
          </p:nvPr>
        </p:nvSpPr>
        <p:spPr>
          <a:xfrm>
            <a:off x="8015738" y="2648041"/>
            <a:ext cx="3084575" cy="560309"/>
          </a:xfrm>
        </p:spPr>
        <p:txBody>
          <a:bodyPr/>
          <a:lstStyle/>
          <a:p>
            <a:pPr lvl="0"/>
            <a:r>
              <a:rPr lang="en-GB"/>
              <a:t>Click to edit Master text styles</a:t>
            </a:r>
          </a:p>
          <a:p>
            <a:pPr lvl="1"/>
            <a:r>
              <a:rPr lang="en-GB"/>
              <a:t>Second level</a:t>
            </a:r>
          </a:p>
          <a:p>
            <a:pPr lvl="2"/>
            <a:r>
              <a:rPr lang="en-GB"/>
              <a:t>Third level</a:t>
            </a:r>
            <a:endParaRPr lang="en-US"/>
          </a:p>
        </p:txBody>
      </p:sp>
      <p:sp>
        <p:nvSpPr>
          <p:cNvPr id="2" name="Content Placeholder 2">
            <a:extLst>
              <a:ext uri="{FF2B5EF4-FFF2-40B4-BE49-F238E27FC236}">
                <a16:creationId xmlns:a16="http://schemas.microsoft.com/office/drawing/2014/main" id="{4BDBB94F-3BCF-E9EF-3F19-0C0B16A7CF87}"/>
              </a:ext>
            </a:extLst>
          </p:cNvPr>
          <p:cNvSpPr>
            <a:spLocks noGrp="1"/>
          </p:cNvSpPr>
          <p:nvPr>
            <p:ph sz="half" idx="18"/>
          </p:nvPr>
        </p:nvSpPr>
        <p:spPr>
          <a:xfrm>
            <a:off x="693296" y="3360677"/>
            <a:ext cx="3084575" cy="787513"/>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8" name="Content Placeholder 2">
            <a:extLst>
              <a:ext uri="{FF2B5EF4-FFF2-40B4-BE49-F238E27FC236}">
                <a16:creationId xmlns:a16="http://schemas.microsoft.com/office/drawing/2014/main" id="{1960D728-1280-7291-2C2E-A7D78E831C75}"/>
              </a:ext>
            </a:extLst>
          </p:cNvPr>
          <p:cNvSpPr>
            <a:spLocks noGrp="1"/>
          </p:cNvSpPr>
          <p:nvPr>
            <p:ph sz="half" idx="21"/>
          </p:nvPr>
        </p:nvSpPr>
        <p:spPr>
          <a:xfrm>
            <a:off x="651623" y="4212077"/>
            <a:ext cx="3125364" cy="560308"/>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3" name="Content Placeholder 3">
            <a:extLst>
              <a:ext uri="{FF2B5EF4-FFF2-40B4-BE49-F238E27FC236}">
                <a16:creationId xmlns:a16="http://schemas.microsoft.com/office/drawing/2014/main" id="{C6E732E0-C92E-97F5-6720-DDE1ECBF99B8}"/>
              </a:ext>
            </a:extLst>
          </p:cNvPr>
          <p:cNvSpPr>
            <a:spLocks noGrp="1"/>
          </p:cNvSpPr>
          <p:nvPr>
            <p:ph sz="half" idx="19"/>
          </p:nvPr>
        </p:nvSpPr>
        <p:spPr>
          <a:xfrm>
            <a:off x="4356376" y="3331181"/>
            <a:ext cx="3294887" cy="840345"/>
          </a:xfrm>
        </p:spPr>
        <p:txBody>
          <a:bodyPr/>
          <a:lstStyle/>
          <a:p>
            <a:pPr lvl="0"/>
            <a:r>
              <a:rPr lang="en-GB"/>
              <a:t>Click to edit Master text styles</a:t>
            </a:r>
          </a:p>
          <a:p>
            <a:pPr lvl="1"/>
            <a:r>
              <a:rPr lang="en-GB"/>
              <a:t>Second level</a:t>
            </a:r>
          </a:p>
          <a:p>
            <a:pPr lvl="2"/>
            <a:r>
              <a:rPr lang="en-GB"/>
              <a:t>Third level</a:t>
            </a:r>
            <a:endParaRPr lang="en-US"/>
          </a:p>
        </p:txBody>
      </p:sp>
      <p:sp>
        <p:nvSpPr>
          <p:cNvPr id="16" name="Content Placeholder 3">
            <a:extLst>
              <a:ext uri="{FF2B5EF4-FFF2-40B4-BE49-F238E27FC236}">
                <a16:creationId xmlns:a16="http://schemas.microsoft.com/office/drawing/2014/main" id="{6E9DA62E-DCC3-8B27-1C27-6FFBF7F6B970}"/>
              </a:ext>
            </a:extLst>
          </p:cNvPr>
          <p:cNvSpPr>
            <a:spLocks noGrp="1"/>
          </p:cNvSpPr>
          <p:nvPr>
            <p:ph sz="half" idx="22"/>
          </p:nvPr>
        </p:nvSpPr>
        <p:spPr>
          <a:xfrm>
            <a:off x="4335098" y="4273926"/>
            <a:ext cx="3279647" cy="487363"/>
          </a:xfrm>
        </p:spPr>
        <p:txBody>
          <a:bodyPr/>
          <a:lstStyle/>
          <a:p>
            <a:pPr lvl="0"/>
            <a:r>
              <a:rPr lang="en-GB"/>
              <a:t>Click to edit Master text styles</a:t>
            </a:r>
          </a:p>
          <a:p>
            <a:pPr lvl="1"/>
            <a:r>
              <a:rPr lang="en-GB"/>
              <a:t>Second level</a:t>
            </a:r>
          </a:p>
          <a:p>
            <a:pPr lvl="2"/>
            <a:r>
              <a:rPr lang="en-GB"/>
              <a:t>Third level</a:t>
            </a:r>
            <a:endParaRPr lang="en-US"/>
          </a:p>
        </p:txBody>
      </p:sp>
      <p:sp>
        <p:nvSpPr>
          <p:cNvPr id="7" name="Content Placeholder 3">
            <a:extLst>
              <a:ext uri="{FF2B5EF4-FFF2-40B4-BE49-F238E27FC236}">
                <a16:creationId xmlns:a16="http://schemas.microsoft.com/office/drawing/2014/main" id="{A1A40925-C20E-AD0E-A09A-14A7E46A9B91}"/>
              </a:ext>
            </a:extLst>
          </p:cNvPr>
          <p:cNvSpPr>
            <a:spLocks noGrp="1"/>
          </p:cNvSpPr>
          <p:nvPr>
            <p:ph sz="half" idx="20"/>
          </p:nvPr>
        </p:nvSpPr>
        <p:spPr>
          <a:xfrm>
            <a:off x="8043954" y="3331181"/>
            <a:ext cx="3084575" cy="878255"/>
          </a:xfrm>
        </p:spPr>
        <p:txBody>
          <a:bodyPr/>
          <a:lstStyle/>
          <a:p>
            <a:pPr lvl="0"/>
            <a:r>
              <a:rPr lang="en-GB"/>
              <a:t>Click to edit Master text styles</a:t>
            </a:r>
          </a:p>
          <a:p>
            <a:pPr lvl="1"/>
            <a:r>
              <a:rPr lang="en-GB"/>
              <a:t>Second level</a:t>
            </a:r>
          </a:p>
          <a:p>
            <a:pPr lvl="2"/>
            <a:r>
              <a:rPr lang="en-GB"/>
              <a:t>Third level</a:t>
            </a:r>
            <a:endParaRPr lang="en-US"/>
          </a:p>
        </p:txBody>
      </p:sp>
      <p:sp>
        <p:nvSpPr>
          <p:cNvPr id="17" name="Content Placeholder 3">
            <a:extLst>
              <a:ext uri="{FF2B5EF4-FFF2-40B4-BE49-F238E27FC236}">
                <a16:creationId xmlns:a16="http://schemas.microsoft.com/office/drawing/2014/main" id="{4F47718C-69D4-B61F-51AE-CA25FC19575F}"/>
              </a:ext>
            </a:extLst>
          </p:cNvPr>
          <p:cNvSpPr>
            <a:spLocks noGrp="1"/>
          </p:cNvSpPr>
          <p:nvPr>
            <p:ph sz="half" idx="23"/>
          </p:nvPr>
        </p:nvSpPr>
        <p:spPr>
          <a:xfrm>
            <a:off x="8050300" y="4268992"/>
            <a:ext cx="3084575" cy="487364"/>
          </a:xfrm>
        </p:spPr>
        <p:txBody>
          <a:bodyPr/>
          <a:lstStyle/>
          <a:p>
            <a:pPr lvl="0"/>
            <a:r>
              <a:rPr lang="en-GB" dirty="0"/>
              <a:t>Click to edit Master text styles</a:t>
            </a:r>
          </a:p>
          <a:p>
            <a:pPr lvl="1"/>
            <a:r>
              <a:rPr lang="en-GB" dirty="0"/>
              <a:t>Second level</a:t>
            </a:r>
          </a:p>
          <a:p>
            <a:pPr lvl="2"/>
            <a:r>
              <a:rPr lang="en-GB" dirty="0"/>
              <a:t>Third level</a:t>
            </a:r>
            <a:endParaRPr lang="en-US" dirty="0"/>
          </a:p>
        </p:txBody>
      </p:sp>
      <p:sp>
        <p:nvSpPr>
          <p:cNvPr id="11" name="文字版面配置區 18">
            <a:extLst>
              <a:ext uri="{FF2B5EF4-FFF2-40B4-BE49-F238E27FC236}">
                <a16:creationId xmlns:a16="http://schemas.microsoft.com/office/drawing/2014/main" id="{31F067AB-B429-1761-BEFB-F91A12358349}"/>
              </a:ext>
            </a:extLst>
          </p:cNvPr>
          <p:cNvSpPr>
            <a:spLocks noGrp="1"/>
          </p:cNvSpPr>
          <p:nvPr>
            <p:ph type="body" sz="quarter" idx="27"/>
          </p:nvPr>
        </p:nvSpPr>
        <p:spPr>
          <a:xfrm>
            <a:off x="665798" y="4885567"/>
            <a:ext cx="10434515" cy="487997"/>
          </a:xfrm>
        </p:spPr>
        <p:txBody>
          <a:bodyPr/>
          <a:lstStyle>
            <a:lvl1pPr marL="0" indent="0">
              <a:buNone/>
              <a:defRPr/>
            </a:lvl1pPr>
          </a:lstStyle>
          <a:p>
            <a:pPr lvl="0"/>
            <a:r>
              <a:rPr kumimoji="1" lang="en-US" altLang="zh-HK" dirty="0"/>
              <a:t>Click to edit Master text styles</a:t>
            </a:r>
            <a:endParaRPr kumimoji="1" lang="zh-HK" altLang="en-US" dirty="0"/>
          </a:p>
        </p:txBody>
      </p:sp>
      <p:sp>
        <p:nvSpPr>
          <p:cNvPr id="9" name="Date Placeholder 8">
            <a:extLst>
              <a:ext uri="{FF2B5EF4-FFF2-40B4-BE49-F238E27FC236}">
                <a16:creationId xmlns:a16="http://schemas.microsoft.com/office/drawing/2014/main" id="{D7730576-9378-5DD4-4CE5-5B214DA44A5D}"/>
              </a:ext>
            </a:extLst>
          </p:cNvPr>
          <p:cNvSpPr>
            <a:spLocks noGrp="1"/>
          </p:cNvSpPr>
          <p:nvPr>
            <p:ph type="dt" sz="half" idx="24"/>
          </p:nvPr>
        </p:nvSpPr>
        <p:spPr/>
        <p:txBody>
          <a:bodyPr/>
          <a:lstStyle/>
          <a:p>
            <a:fld id="{82366278-3313-8549-87DE-ECC5920BEA47}" type="datetime1">
              <a:rPr lang="en-HK" smtClean="0"/>
              <a:pPr/>
              <a:t>22/11/2024</a:t>
            </a:fld>
            <a:endParaRPr lang="en-US"/>
          </a:p>
        </p:txBody>
      </p:sp>
      <p:sp>
        <p:nvSpPr>
          <p:cNvPr id="20" name="Footer Placeholder 19">
            <a:extLst>
              <a:ext uri="{FF2B5EF4-FFF2-40B4-BE49-F238E27FC236}">
                <a16:creationId xmlns:a16="http://schemas.microsoft.com/office/drawing/2014/main" id="{DB7BD201-1043-195D-A8BB-544BBB754135}"/>
              </a:ext>
            </a:extLst>
          </p:cNvPr>
          <p:cNvSpPr>
            <a:spLocks noGrp="1"/>
          </p:cNvSpPr>
          <p:nvPr>
            <p:ph type="ftr" sz="quarter" idx="25"/>
          </p:nvPr>
        </p:nvSpPr>
        <p:spPr/>
        <p:txBody>
          <a:bodyPr/>
          <a:lstStyle/>
          <a:p>
            <a:r>
              <a:rPr lang="en-US"/>
              <a:t>Edit footer and page number options in “Header &amp; Footer”</a:t>
            </a:r>
          </a:p>
        </p:txBody>
      </p:sp>
      <p:sp>
        <p:nvSpPr>
          <p:cNvPr id="21" name="Slide Number Placeholder 20">
            <a:extLst>
              <a:ext uri="{FF2B5EF4-FFF2-40B4-BE49-F238E27FC236}">
                <a16:creationId xmlns:a16="http://schemas.microsoft.com/office/drawing/2014/main" id="{8FF96B8B-536B-E745-2096-F2EDC45A86CD}"/>
              </a:ext>
            </a:extLst>
          </p:cNvPr>
          <p:cNvSpPr>
            <a:spLocks noGrp="1"/>
          </p:cNvSpPr>
          <p:nvPr>
            <p:ph type="sldNum" sz="quarter" idx="26"/>
          </p:nvPr>
        </p:nvSpPr>
        <p:spPr/>
        <p:txBody>
          <a:bodyPr/>
          <a:lstStyle/>
          <a:p>
            <a:fld id="{D57F1E4F-1CFF-5643-939E-217C01CDF565}" type="slidenum">
              <a:rPr lang="en-US" smtClean="0"/>
              <a:pPr/>
              <a:t>‹#›</a:t>
            </a:fld>
            <a:endParaRPr lang="en-US"/>
          </a:p>
        </p:txBody>
      </p:sp>
      <p:sp>
        <p:nvSpPr>
          <p:cNvPr id="12" name="文字版面配置區 4">
            <a:extLst>
              <a:ext uri="{FF2B5EF4-FFF2-40B4-BE49-F238E27FC236}">
                <a16:creationId xmlns:a16="http://schemas.microsoft.com/office/drawing/2014/main" id="{A70398F7-825A-2082-4A30-123B8729DCDC}"/>
              </a:ext>
            </a:extLst>
          </p:cNvPr>
          <p:cNvSpPr>
            <a:spLocks noGrp="1"/>
          </p:cNvSpPr>
          <p:nvPr>
            <p:ph type="body" sz="quarter" idx="28" hasCustomPrompt="1"/>
          </p:nvPr>
        </p:nvSpPr>
        <p:spPr>
          <a:xfrm>
            <a:off x="252036" y="6213511"/>
            <a:ext cx="11882812" cy="522439"/>
          </a:xfrm>
        </p:spPr>
        <p:txBody>
          <a:bodyPr/>
          <a:lstStyle>
            <a:lvl1pPr marL="0" indent="0">
              <a:buNone/>
              <a:defRPr>
                <a:solidFill>
                  <a:srgbClr val="000000"/>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117884122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Label layout 1 objec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D20D44C-7775-10C4-3D67-3C6A82F87FAB}"/>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en-GB"/>
              <a:t>Click to edit Master title style</a:t>
            </a:r>
            <a:endParaRPr lang="en-US"/>
          </a:p>
        </p:txBody>
      </p:sp>
      <p:sp>
        <p:nvSpPr>
          <p:cNvPr id="2" name="Text Placeholder 2">
            <a:extLst>
              <a:ext uri="{FF2B5EF4-FFF2-40B4-BE49-F238E27FC236}">
                <a16:creationId xmlns:a16="http://schemas.microsoft.com/office/drawing/2014/main" id="{4D17437C-7C6A-0363-43A3-23D14803D9F8}"/>
              </a:ext>
            </a:extLst>
          </p:cNvPr>
          <p:cNvSpPr>
            <a:spLocks noGrp="1"/>
          </p:cNvSpPr>
          <p:nvPr>
            <p:ph type="body" idx="13" hasCustomPrompt="1"/>
          </p:nvPr>
        </p:nvSpPr>
        <p:spPr>
          <a:xfrm>
            <a:off x="4115651" y="3821955"/>
            <a:ext cx="4096925" cy="778369"/>
          </a:xfrm>
        </p:spPr>
        <p:txBody>
          <a:bodyPr>
            <a:noAutofit/>
          </a:bodyPr>
          <a:lstStyle>
            <a:lvl1pPr marL="0" indent="0" algn="l">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image title</a:t>
            </a:r>
          </a:p>
        </p:txBody>
      </p:sp>
      <p:sp>
        <p:nvSpPr>
          <p:cNvPr id="21" name="內容版面配置區 60">
            <a:extLst>
              <a:ext uri="{FF2B5EF4-FFF2-40B4-BE49-F238E27FC236}">
                <a16:creationId xmlns:a16="http://schemas.microsoft.com/office/drawing/2014/main" id="{F6DC251D-63FE-A7B7-4BF2-95C355078BA5}"/>
              </a:ext>
            </a:extLst>
          </p:cNvPr>
          <p:cNvSpPr>
            <a:spLocks noGrp="1"/>
          </p:cNvSpPr>
          <p:nvPr>
            <p:ph sz="quarter" idx="33" hasCustomPrompt="1"/>
          </p:nvPr>
        </p:nvSpPr>
        <p:spPr>
          <a:xfrm>
            <a:off x="3822567" y="1892628"/>
            <a:ext cx="4572000" cy="1777251"/>
          </a:xfrm>
        </p:spPr>
        <p:txBody>
          <a:bodyPr/>
          <a:lstStyle>
            <a:lvl1pPr marL="0" indent="0">
              <a:buFontTx/>
              <a:buNone/>
              <a:defRPr/>
            </a:lvl1pPr>
          </a:lstStyle>
          <a:p>
            <a:pPr marL="228600" marR="0" lvl="0" indent="-228600" algn="l" defTabSz="914400" rtl="0" eaLnBrk="1" fontAlgn="auto" latinLnBrk="0" hangingPunct="1">
              <a:lnSpc>
                <a:spcPct val="100000"/>
              </a:lnSpc>
              <a:spcBef>
                <a:spcPts val="1000"/>
              </a:spcBef>
              <a:spcAft>
                <a:spcPts val="600"/>
              </a:spcAft>
              <a:buClrTx/>
              <a:buSzPct val="90000"/>
              <a:buFont typeface="Wingdings" pitchFamily="2" charset="2"/>
              <a:buChar char="l"/>
              <a:tabLst/>
              <a:defRPr/>
            </a:pPr>
            <a:r>
              <a:rPr kumimoji="1" lang="en-US" altLang="zh-HK"/>
              <a:t>Click to insert image</a:t>
            </a:r>
            <a:endParaRPr kumimoji="1" lang="zh-HK" altLang="en-US"/>
          </a:p>
        </p:txBody>
      </p:sp>
      <p:sp>
        <p:nvSpPr>
          <p:cNvPr id="14" name="圖片版面配置區 53">
            <a:extLst>
              <a:ext uri="{FF2B5EF4-FFF2-40B4-BE49-F238E27FC236}">
                <a16:creationId xmlns:a16="http://schemas.microsoft.com/office/drawing/2014/main" id="{446294E9-6193-9C1E-AAC7-C8EF97452E07}"/>
              </a:ext>
            </a:extLst>
          </p:cNvPr>
          <p:cNvSpPr>
            <a:spLocks noGrp="1"/>
          </p:cNvSpPr>
          <p:nvPr>
            <p:ph type="pic" sz="quarter" idx="27"/>
          </p:nvPr>
        </p:nvSpPr>
        <p:spPr>
          <a:xfrm>
            <a:off x="3100253" y="2211487"/>
            <a:ext cx="1124405" cy="327253"/>
          </a:xfrm>
          <a:prstGeom prst="rightArrow">
            <a:avLst>
              <a:gd name="adj1" fmla="val 15602"/>
              <a:gd name="adj2" fmla="val 53127"/>
            </a:avLst>
          </a:prstGeom>
          <a:solidFill>
            <a:schemeClr val="tx1"/>
          </a:solidFill>
          <a:ln>
            <a:solidFill>
              <a:schemeClr val="tx1"/>
            </a:solidFill>
          </a:ln>
        </p:spPr>
        <p:txBody>
          <a:bodyPr/>
          <a:lstStyle/>
          <a:p>
            <a:endParaRPr kumimoji="1" lang="zh-HK" altLang="en-US"/>
          </a:p>
        </p:txBody>
      </p:sp>
      <p:sp>
        <p:nvSpPr>
          <p:cNvPr id="3" name="Content Placeholder 2">
            <a:extLst>
              <a:ext uri="{FF2B5EF4-FFF2-40B4-BE49-F238E27FC236}">
                <a16:creationId xmlns:a16="http://schemas.microsoft.com/office/drawing/2014/main" id="{04393528-8A98-B0FA-62A1-CCFD26D25ABB}"/>
              </a:ext>
            </a:extLst>
          </p:cNvPr>
          <p:cNvSpPr>
            <a:spLocks noGrp="1"/>
          </p:cNvSpPr>
          <p:nvPr>
            <p:ph idx="14" hasCustomPrompt="1"/>
          </p:nvPr>
        </p:nvSpPr>
        <p:spPr>
          <a:xfrm>
            <a:off x="496266" y="1897881"/>
            <a:ext cx="3020821" cy="645813"/>
          </a:xfrm>
        </p:spPr>
        <p:txBody>
          <a:bodyPr/>
          <a:lstStyle>
            <a:lvl1pPr marL="0" indent="0">
              <a:buNone/>
              <a:defRPr sz="2400"/>
            </a:lvl1pPr>
          </a:lstStyle>
          <a:p>
            <a:pPr lvl="0"/>
            <a:r>
              <a:rPr lang="en-GB"/>
              <a:t>Click to edit label</a:t>
            </a:r>
            <a:endParaRPr lang="en-US"/>
          </a:p>
        </p:txBody>
      </p:sp>
      <p:sp>
        <p:nvSpPr>
          <p:cNvPr id="15" name="圖片版面配置區 53">
            <a:extLst>
              <a:ext uri="{FF2B5EF4-FFF2-40B4-BE49-F238E27FC236}">
                <a16:creationId xmlns:a16="http://schemas.microsoft.com/office/drawing/2014/main" id="{97AEEDA2-BEAF-B6C0-4B76-F3C9C520BC6C}"/>
              </a:ext>
            </a:extLst>
          </p:cNvPr>
          <p:cNvSpPr>
            <a:spLocks noGrp="1"/>
          </p:cNvSpPr>
          <p:nvPr>
            <p:ph type="pic" sz="quarter" idx="28"/>
          </p:nvPr>
        </p:nvSpPr>
        <p:spPr>
          <a:xfrm>
            <a:off x="3100253" y="3126780"/>
            <a:ext cx="1124405" cy="327253"/>
          </a:xfrm>
          <a:prstGeom prst="rightArrow">
            <a:avLst>
              <a:gd name="adj1" fmla="val 15602"/>
              <a:gd name="adj2" fmla="val 53127"/>
            </a:avLst>
          </a:prstGeom>
          <a:solidFill>
            <a:schemeClr val="tx1"/>
          </a:solidFill>
          <a:ln>
            <a:solidFill>
              <a:schemeClr val="tx1"/>
            </a:solidFill>
          </a:ln>
        </p:spPr>
        <p:txBody>
          <a:bodyPr/>
          <a:lstStyle/>
          <a:p>
            <a:endParaRPr kumimoji="1" lang="zh-HK" altLang="en-US"/>
          </a:p>
        </p:txBody>
      </p:sp>
      <p:sp>
        <p:nvSpPr>
          <p:cNvPr id="4" name="Content Placeholder 2">
            <a:extLst>
              <a:ext uri="{FF2B5EF4-FFF2-40B4-BE49-F238E27FC236}">
                <a16:creationId xmlns:a16="http://schemas.microsoft.com/office/drawing/2014/main" id="{B9609B16-7BE4-CA0D-3D6A-D26F5161674B}"/>
              </a:ext>
            </a:extLst>
          </p:cNvPr>
          <p:cNvSpPr>
            <a:spLocks noGrp="1"/>
          </p:cNvSpPr>
          <p:nvPr>
            <p:ph idx="15" hasCustomPrompt="1"/>
          </p:nvPr>
        </p:nvSpPr>
        <p:spPr>
          <a:xfrm>
            <a:off x="496266" y="2918131"/>
            <a:ext cx="3020821" cy="645813"/>
          </a:xfrm>
        </p:spPr>
        <p:txBody>
          <a:bodyPr/>
          <a:lstStyle>
            <a:lvl1pPr marL="0" indent="0">
              <a:buNone/>
              <a:defRPr sz="2400"/>
            </a:lvl1pPr>
          </a:lstStyle>
          <a:p>
            <a:pPr lvl="0"/>
            <a:r>
              <a:rPr lang="en-GB"/>
              <a:t>Click to edit label</a:t>
            </a:r>
            <a:endParaRPr lang="en-US"/>
          </a:p>
        </p:txBody>
      </p:sp>
      <p:sp>
        <p:nvSpPr>
          <p:cNvPr id="16" name="圖片版面配置區 53">
            <a:extLst>
              <a:ext uri="{FF2B5EF4-FFF2-40B4-BE49-F238E27FC236}">
                <a16:creationId xmlns:a16="http://schemas.microsoft.com/office/drawing/2014/main" id="{05569889-FAC7-04B8-847F-3464C07A6BF0}"/>
              </a:ext>
            </a:extLst>
          </p:cNvPr>
          <p:cNvSpPr>
            <a:spLocks noGrp="1"/>
          </p:cNvSpPr>
          <p:nvPr>
            <p:ph type="pic" sz="quarter" idx="29"/>
          </p:nvPr>
        </p:nvSpPr>
        <p:spPr>
          <a:xfrm>
            <a:off x="3100253" y="4120995"/>
            <a:ext cx="1124405" cy="327253"/>
          </a:xfrm>
          <a:prstGeom prst="rightArrow">
            <a:avLst>
              <a:gd name="adj1" fmla="val 15602"/>
              <a:gd name="adj2" fmla="val 53127"/>
            </a:avLst>
          </a:prstGeom>
          <a:solidFill>
            <a:schemeClr val="tx1"/>
          </a:solidFill>
          <a:ln>
            <a:solidFill>
              <a:schemeClr val="tx1"/>
            </a:solidFill>
          </a:ln>
        </p:spPr>
        <p:txBody>
          <a:bodyPr/>
          <a:lstStyle/>
          <a:p>
            <a:endParaRPr kumimoji="1" lang="zh-HK" altLang="en-US"/>
          </a:p>
        </p:txBody>
      </p:sp>
      <p:sp>
        <p:nvSpPr>
          <p:cNvPr id="5" name="Content Placeholder 2">
            <a:extLst>
              <a:ext uri="{FF2B5EF4-FFF2-40B4-BE49-F238E27FC236}">
                <a16:creationId xmlns:a16="http://schemas.microsoft.com/office/drawing/2014/main" id="{F7B68705-72C7-05E4-A9C5-66BA4C8C5176}"/>
              </a:ext>
            </a:extLst>
          </p:cNvPr>
          <p:cNvSpPr>
            <a:spLocks noGrp="1"/>
          </p:cNvSpPr>
          <p:nvPr>
            <p:ph idx="16" hasCustomPrompt="1"/>
          </p:nvPr>
        </p:nvSpPr>
        <p:spPr>
          <a:xfrm>
            <a:off x="496266" y="3938381"/>
            <a:ext cx="3020821" cy="645813"/>
          </a:xfrm>
        </p:spPr>
        <p:txBody>
          <a:bodyPr/>
          <a:lstStyle>
            <a:lvl1pPr marL="0" indent="0">
              <a:buNone/>
              <a:defRPr sz="2400"/>
            </a:lvl1pPr>
          </a:lstStyle>
          <a:p>
            <a:pPr lvl="0"/>
            <a:r>
              <a:rPr lang="en-GB"/>
              <a:t>Click to edit label</a:t>
            </a:r>
            <a:endParaRPr lang="en-US"/>
          </a:p>
        </p:txBody>
      </p:sp>
      <p:sp>
        <p:nvSpPr>
          <p:cNvPr id="17" name="圖片版面配置區 53">
            <a:extLst>
              <a:ext uri="{FF2B5EF4-FFF2-40B4-BE49-F238E27FC236}">
                <a16:creationId xmlns:a16="http://schemas.microsoft.com/office/drawing/2014/main" id="{0E7B7124-1189-4AAD-A3C6-644287B9343D}"/>
              </a:ext>
            </a:extLst>
          </p:cNvPr>
          <p:cNvSpPr>
            <a:spLocks noGrp="1"/>
          </p:cNvSpPr>
          <p:nvPr>
            <p:ph type="pic" sz="quarter" idx="30"/>
          </p:nvPr>
        </p:nvSpPr>
        <p:spPr>
          <a:xfrm>
            <a:off x="7784586" y="2109439"/>
            <a:ext cx="1124405" cy="327253"/>
          </a:xfrm>
          <a:prstGeom prst="leftArrow">
            <a:avLst>
              <a:gd name="adj1" fmla="val 16737"/>
              <a:gd name="adj2" fmla="val 50000"/>
            </a:avLst>
          </a:prstGeom>
          <a:solidFill>
            <a:schemeClr val="tx1"/>
          </a:solidFill>
          <a:ln>
            <a:solidFill>
              <a:schemeClr val="tx1"/>
            </a:solidFill>
          </a:ln>
        </p:spPr>
        <p:txBody>
          <a:bodyPr/>
          <a:lstStyle/>
          <a:p>
            <a:endParaRPr kumimoji="1" lang="zh-HK" altLang="en-US"/>
          </a:p>
        </p:txBody>
      </p:sp>
      <p:sp>
        <p:nvSpPr>
          <p:cNvPr id="6" name="Content Placeholder 2">
            <a:extLst>
              <a:ext uri="{FF2B5EF4-FFF2-40B4-BE49-F238E27FC236}">
                <a16:creationId xmlns:a16="http://schemas.microsoft.com/office/drawing/2014/main" id="{77CFB75E-3609-CC20-7E15-A956D6FF3475}"/>
              </a:ext>
            </a:extLst>
          </p:cNvPr>
          <p:cNvSpPr>
            <a:spLocks noGrp="1"/>
          </p:cNvSpPr>
          <p:nvPr>
            <p:ph idx="17" hasCustomPrompt="1"/>
          </p:nvPr>
        </p:nvSpPr>
        <p:spPr>
          <a:xfrm>
            <a:off x="8783770" y="1893191"/>
            <a:ext cx="3020821" cy="645813"/>
          </a:xfrm>
        </p:spPr>
        <p:txBody>
          <a:bodyPr/>
          <a:lstStyle>
            <a:lvl1pPr marL="0" indent="0">
              <a:buNone/>
              <a:defRPr sz="2400"/>
            </a:lvl1pPr>
          </a:lstStyle>
          <a:p>
            <a:pPr lvl="0"/>
            <a:r>
              <a:rPr lang="en-GB"/>
              <a:t>Click to edit label</a:t>
            </a:r>
            <a:endParaRPr lang="en-US"/>
          </a:p>
        </p:txBody>
      </p:sp>
      <p:sp>
        <p:nvSpPr>
          <p:cNvPr id="18" name="圖片版面配置區 53">
            <a:extLst>
              <a:ext uri="{FF2B5EF4-FFF2-40B4-BE49-F238E27FC236}">
                <a16:creationId xmlns:a16="http://schemas.microsoft.com/office/drawing/2014/main" id="{F120B806-B779-B6A4-F031-F300EF7D8846}"/>
              </a:ext>
            </a:extLst>
          </p:cNvPr>
          <p:cNvSpPr>
            <a:spLocks noGrp="1"/>
          </p:cNvSpPr>
          <p:nvPr>
            <p:ph type="pic" sz="quarter" idx="31"/>
          </p:nvPr>
        </p:nvSpPr>
        <p:spPr>
          <a:xfrm>
            <a:off x="7884260" y="3121714"/>
            <a:ext cx="1124405" cy="327253"/>
          </a:xfrm>
          <a:prstGeom prst="leftArrow">
            <a:avLst>
              <a:gd name="adj1" fmla="val 16737"/>
              <a:gd name="adj2" fmla="val 50000"/>
            </a:avLst>
          </a:prstGeom>
          <a:solidFill>
            <a:schemeClr val="tx1"/>
          </a:solidFill>
          <a:ln>
            <a:solidFill>
              <a:schemeClr val="tx1"/>
            </a:solidFill>
          </a:ln>
        </p:spPr>
        <p:txBody>
          <a:bodyPr/>
          <a:lstStyle/>
          <a:p>
            <a:endParaRPr kumimoji="1" lang="zh-HK" altLang="en-US"/>
          </a:p>
        </p:txBody>
      </p:sp>
      <p:sp>
        <p:nvSpPr>
          <p:cNvPr id="7" name="Content Placeholder 2">
            <a:extLst>
              <a:ext uri="{FF2B5EF4-FFF2-40B4-BE49-F238E27FC236}">
                <a16:creationId xmlns:a16="http://schemas.microsoft.com/office/drawing/2014/main" id="{8E976F43-E9DB-A40D-4B23-2BA550762819}"/>
              </a:ext>
            </a:extLst>
          </p:cNvPr>
          <p:cNvSpPr>
            <a:spLocks noGrp="1"/>
          </p:cNvSpPr>
          <p:nvPr>
            <p:ph idx="18" hasCustomPrompt="1"/>
          </p:nvPr>
        </p:nvSpPr>
        <p:spPr>
          <a:xfrm>
            <a:off x="8783770" y="2913441"/>
            <a:ext cx="3020821" cy="645813"/>
          </a:xfrm>
        </p:spPr>
        <p:txBody>
          <a:bodyPr/>
          <a:lstStyle>
            <a:lvl1pPr marL="0" indent="0">
              <a:buNone/>
              <a:defRPr sz="2400"/>
            </a:lvl1pPr>
          </a:lstStyle>
          <a:p>
            <a:pPr lvl="0"/>
            <a:r>
              <a:rPr lang="en-GB"/>
              <a:t>Click to edit label</a:t>
            </a:r>
            <a:endParaRPr lang="en-US"/>
          </a:p>
        </p:txBody>
      </p:sp>
      <p:sp>
        <p:nvSpPr>
          <p:cNvPr id="20" name="圖片版面配置區 53">
            <a:extLst>
              <a:ext uri="{FF2B5EF4-FFF2-40B4-BE49-F238E27FC236}">
                <a16:creationId xmlns:a16="http://schemas.microsoft.com/office/drawing/2014/main" id="{E6E86686-9887-FCFC-F72B-05C096FC8918}"/>
              </a:ext>
            </a:extLst>
          </p:cNvPr>
          <p:cNvSpPr>
            <a:spLocks noGrp="1"/>
          </p:cNvSpPr>
          <p:nvPr>
            <p:ph type="pic" sz="quarter" idx="32"/>
          </p:nvPr>
        </p:nvSpPr>
        <p:spPr>
          <a:xfrm>
            <a:off x="7929627" y="4222163"/>
            <a:ext cx="1124405" cy="327253"/>
          </a:xfrm>
          <a:prstGeom prst="leftArrow">
            <a:avLst>
              <a:gd name="adj1" fmla="val 16737"/>
              <a:gd name="adj2" fmla="val 50000"/>
            </a:avLst>
          </a:prstGeom>
          <a:solidFill>
            <a:schemeClr val="tx1"/>
          </a:solidFill>
          <a:ln>
            <a:solidFill>
              <a:schemeClr val="tx1"/>
            </a:solidFill>
          </a:ln>
        </p:spPr>
        <p:txBody>
          <a:bodyPr/>
          <a:lstStyle/>
          <a:p>
            <a:endParaRPr kumimoji="1" lang="zh-HK" altLang="en-US"/>
          </a:p>
        </p:txBody>
      </p:sp>
      <p:sp>
        <p:nvSpPr>
          <p:cNvPr id="8" name="Content Placeholder 2">
            <a:extLst>
              <a:ext uri="{FF2B5EF4-FFF2-40B4-BE49-F238E27FC236}">
                <a16:creationId xmlns:a16="http://schemas.microsoft.com/office/drawing/2014/main" id="{69CFD2A6-6BCB-1D62-D37F-D654E8ED7018}"/>
              </a:ext>
            </a:extLst>
          </p:cNvPr>
          <p:cNvSpPr>
            <a:spLocks noGrp="1"/>
          </p:cNvSpPr>
          <p:nvPr>
            <p:ph idx="19" hasCustomPrompt="1"/>
          </p:nvPr>
        </p:nvSpPr>
        <p:spPr>
          <a:xfrm>
            <a:off x="8783770" y="3933691"/>
            <a:ext cx="3020821" cy="645813"/>
          </a:xfrm>
        </p:spPr>
        <p:txBody>
          <a:bodyPr/>
          <a:lstStyle>
            <a:lvl1pPr marL="0" indent="0">
              <a:buNone/>
              <a:defRPr sz="2400"/>
            </a:lvl1pPr>
          </a:lstStyle>
          <a:p>
            <a:pPr lvl="0"/>
            <a:r>
              <a:rPr lang="en-GB"/>
              <a:t>Click to edit label</a:t>
            </a:r>
            <a:endParaRPr lang="en-US"/>
          </a:p>
        </p:txBody>
      </p:sp>
      <p:sp>
        <p:nvSpPr>
          <p:cNvPr id="11" name="文字版面配置區 18">
            <a:extLst>
              <a:ext uri="{FF2B5EF4-FFF2-40B4-BE49-F238E27FC236}">
                <a16:creationId xmlns:a16="http://schemas.microsoft.com/office/drawing/2014/main" id="{08405A11-96E3-A4AF-2138-E35997259C30}"/>
              </a:ext>
            </a:extLst>
          </p:cNvPr>
          <p:cNvSpPr>
            <a:spLocks noGrp="1"/>
          </p:cNvSpPr>
          <p:nvPr>
            <p:ph type="body" sz="quarter" idx="38"/>
          </p:nvPr>
        </p:nvSpPr>
        <p:spPr>
          <a:xfrm>
            <a:off x="680321" y="4834615"/>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9" name="Date Placeholder 8">
            <a:extLst>
              <a:ext uri="{FF2B5EF4-FFF2-40B4-BE49-F238E27FC236}">
                <a16:creationId xmlns:a16="http://schemas.microsoft.com/office/drawing/2014/main" id="{0D1624CD-5311-6DE7-7378-555DB02E1D91}"/>
              </a:ext>
            </a:extLst>
          </p:cNvPr>
          <p:cNvSpPr>
            <a:spLocks noGrp="1"/>
          </p:cNvSpPr>
          <p:nvPr>
            <p:ph type="dt" sz="half" idx="35"/>
          </p:nvPr>
        </p:nvSpPr>
        <p:spPr/>
        <p:txBody>
          <a:bodyPr/>
          <a:lstStyle/>
          <a:p>
            <a:fld id="{82366278-3313-8549-87DE-ECC5920BEA47}" type="datetime1">
              <a:rPr lang="en-HK" smtClean="0"/>
              <a:pPr/>
              <a:t>22/11/2024</a:t>
            </a:fld>
            <a:endParaRPr lang="en-US"/>
          </a:p>
        </p:txBody>
      </p:sp>
      <p:sp>
        <p:nvSpPr>
          <p:cNvPr id="19" name="Footer Placeholder 18">
            <a:extLst>
              <a:ext uri="{FF2B5EF4-FFF2-40B4-BE49-F238E27FC236}">
                <a16:creationId xmlns:a16="http://schemas.microsoft.com/office/drawing/2014/main" id="{D045E677-50AE-8218-32D1-8B3252A64814}"/>
              </a:ext>
            </a:extLst>
          </p:cNvPr>
          <p:cNvSpPr>
            <a:spLocks noGrp="1"/>
          </p:cNvSpPr>
          <p:nvPr>
            <p:ph type="ftr" sz="quarter" idx="36"/>
          </p:nvPr>
        </p:nvSpPr>
        <p:spPr/>
        <p:txBody>
          <a:bodyPr/>
          <a:lstStyle/>
          <a:p>
            <a:r>
              <a:rPr lang="en-US"/>
              <a:t>Edit footer and page number options in “Header &amp; Footer”</a:t>
            </a:r>
          </a:p>
        </p:txBody>
      </p:sp>
      <p:sp>
        <p:nvSpPr>
          <p:cNvPr id="22" name="Slide Number Placeholder 21">
            <a:extLst>
              <a:ext uri="{FF2B5EF4-FFF2-40B4-BE49-F238E27FC236}">
                <a16:creationId xmlns:a16="http://schemas.microsoft.com/office/drawing/2014/main" id="{50C1F4E8-9607-86BD-B97B-61B893E00293}"/>
              </a:ext>
            </a:extLst>
          </p:cNvPr>
          <p:cNvSpPr>
            <a:spLocks noGrp="1"/>
          </p:cNvSpPr>
          <p:nvPr>
            <p:ph type="sldNum" sz="quarter" idx="37"/>
          </p:nvPr>
        </p:nvSpPr>
        <p:spPr/>
        <p:txBody>
          <a:bodyPr/>
          <a:lstStyle/>
          <a:p>
            <a:fld id="{D57F1E4F-1CFF-5643-939E-217C01CDF565}" type="slidenum">
              <a:rPr lang="en-US" smtClean="0"/>
              <a:pPr/>
              <a:t>‹#›</a:t>
            </a:fld>
            <a:endParaRPr lang="en-US"/>
          </a:p>
        </p:txBody>
      </p:sp>
      <p:sp>
        <p:nvSpPr>
          <p:cNvPr id="12" name="文字版面配置區 4">
            <a:extLst>
              <a:ext uri="{FF2B5EF4-FFF2-40B4-BE49-F238E27FC236}">
                <a16:creationId xmlns:a16="http://schemas.microsoft.com/office/drawing/2014/main" id="{81C04FE4-0B7C-90EC-8A52-C4A51E15A8EE}"/>
              </a:ext>
            </a:extLst>
          </p:cNvPr>
          <p:cNvSpPr>
            <a:spLocks noGrp="1"/>
          </p:cNvSpPr>
          <p:nvPr>
            <p:ph type="body" sz="quarter" idx="22" hasCustomPrompt="1"/>
          </p:nvPr>
        </p:nvSpPr>
        <p:spPr>
          <a:xfrm>
            <a:off x="252036" y="6213511"/>
            <a:ext cx="11882812" cy="522439"/>
          </a:xfrm>
        </p:spPr>
        <p:txBody>
          <a:bodyPr/>
          <a:lstStyle>
            <a:lvl1pPr marL="0" indent="0">
              <a:buNone/>
              <a:defRPr>
                <a:solidFill>
                  <a:srgbClr val="000000"/>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201473575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Label layout 2 objec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B30DC-F949-FC85-CFEC-101F1D4E8778}"/>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en-GB"/>
              <a:t>Click to edit Master title style</a:t>
            </a:r>
            <a:endParaRPr lang="en-US"/>
          </a:p>
        </p:txBody>
      </p:sp>
      <p:sp>
        <p:nvSpPr>
          <p:cNvPr id="19" name="Text Placeholder 2">
            <a:extLst>
              <a:ext uri="{FF2B5EF4-FFF2-40B4-BE49-F238E27FC236}">
                <a16:creationId xmlns:a16="http://schemas.microsoft.com/office/drawing/2014/main" id="{C7DB918A-5EB7-B6E0-9EC7-434BEFC34052}"/>
              </a:ext>
            </a:extLst>
          </p:cNvPr>
          <p:cNvSpPr>
            <a:spLocks noGrp="1"/>
          </p:cNvSpPr>
          <p:nvPr>
            <p:ph type="body" idx="13" hasCustomPrompt="1"/>
          </p:nvPr>
        </p:nvSpPr>
        <p:spPr>
          <a:xfrm>
            <a:off x="353386" y="4019261"/>
            <a:ext cx="4226690" cy="733313"/>
          </a:xfrm>
        </p:spPr>
        <p:txBody>
          <a:bodyPr>
            <a:noAutofit/>
          </a:bodyPr>
          <a:lstStyle>
            <a:lvl1pPr marL="0" indent="0" algn="l">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image title</a:t>
            </a:r>
          </a:p>
        </p:txBody>
      </p:sp>
      <p:sp>
        <p:nvSpPr>
          <p:cNvPr id="35" name="內容版面配置區 23">
            <a:extLst>
              <a:ext uri="{FF2B5EF4-FFF2-40B4-BE49-F238E27FC236}">
                <a16:creationId xmlns:a16="http://schemas.microsoft.com/office/drawing/2014/main" id="{F8E13041-2B26-D7E5-96D5-EFFD5699433B}"/>
              </a:ext>
            </a:extLst>
          </p:cNvPr>
          <p:cNvSpPr>
            <a:spLocks noGrp="1"/>
          </p:cNvSpPr>
          <p:nvPr>
            <p:ph sz="quarter" idx="38" hasCustomPrompt="1"/>
          </p:nvPr>
        </p:nvSpPr>
        <p:spPr>
          <a:xfrm>
            <a:off x="295160" y="1695306"/>
            <a:ext cx="2687637" cy="2113758"/>
          </a:xfrm>
        </p:spPr>
        <p:txBody>
          <a:bodyPr/>
          <a:lstStyle/>
          <a:p>
            <a:pPr marL="228600" marR="0" lvl="0" indent="-228600" algn="l" defTabSz="914400" rtl="0" eaLnBrk="1" fontAlgn="auto" latinLnBrk="0" hangingPunct="1">
              <a:lnSpc>
                <a:spcPct val="100000"/>
              </a:lnSpc>
              <a:spcBef>
                <a:spcPts val="1000"/>
              </a:spcBef>
              <a:spcAft>
                <a:spcPts val="600"/>
              </a:spcAft>
              <a:buClrTx/>
              <a:buSzPct val="90000"/>
              <a:buFont typeface="Wingdings" pitchFamily="2" charset="2"/>
              <a:buChar char="l"/>
              <a:tabLst/>
              <a:defRPr/>
            </a:pPr>
            <a:r>
              <a:rPr kumimoji="1" lang="en-US" altLang="zh-HK"/>
              <a:t>Click to insert image</a:t>
            </a:r>
            <a:endParaRPr kumimoji="1" lang="zh-HK" altLang="en-US"/>
          </a:p>
          <a:p>
            <a:pPr marL="228600" marR="0" lvl="0" indent="-228600" algn="l" defTabSz="914400" rtl="0" eaLnBrk="1" fontAlgn="auto" latinLnBrk="0" hangingPunct="1">
              <a:lnSpc>
                <a:spcPct val="100000"/>
              </a:lnSpc>
              <a:spcBef>
                <a:spcPts val="1000"/>
              </a:spcBef>
              <a:spcAft>
                <a:spcPts val="600"/>
              </a:spcAft>
              <a:buClrTx/>
              <a:buSzPct val="90000"/>
              <a:buFont typeface="Wingdings" pitchFamily="2" charset="2"/>
              <a:buChar char="l"/>
              <a:tabLst/>
              <a:defRPr/>
            </a:pPr>
            <a:endParaRPr kumimoji="1" lang="zh-HK" altLang="en-US"/>
          </a:p>
        </p:txBody>
      </p:sp>
      <p:sp>
        <p:nvSpPr>
          <p:cNvPr id="29" name="圖片版面配置區 53">
            <a:extLst>
              <a:ext uri="{FF2B5EF4-FFF2-40B4-BE49-F238E27FC236}">
                <a16:creationId xmlns:a16="http://schemas.microsoft.com/office/drawing/2014/main" id="{696170A2-FAC6-6DC9-37CA-EFBD9B503369}"/>
              </a:ext>
            </a:extLst>
          </p:cNvPr>
          <p:cNvSpPr>
            <a:spLocks noGrp="1"/>
          </p:cNvSpPr>
          <p:nvPr>
            <p:ph type="pic" sz="quarter" idx="32"/>
          </p:nvPr>
        </p:nvSpPr>
        <p:spPr>
          <a:xfrm>
            <a:off x="2119386" y="1837822"/>
            <a:ext cx="1124405" cy="327253"/>
          </a:xfrm>
          <a:prstGeom prst="leftArrow">
            <a:avLst>
              <a:gd name="adj1" fmla="val 16737"/>
              <a:gd name="adj2" fmla="val 50000"/>
            </a:avLst>
          </a:prstGeom>
          <a:solidFill>
            <a:schemeClr val="tx1"/>
          </a:solidFill>
          <a:ln>
            <a:solidFill>
              <a:schemeClr val="tx1"/>
            </a:solidFill>
          </a:ln>
        </p:spPr>
        <p:txBody>
          <a:bodyPr/>
          <a:lstStyle/>
          <a:p>
            <a:endParaRPr kumimoji="1" lang="zh-HK" altLang="en-US"/>
          </a:p>
        </p:txBody>
      </p:sp>
      <p:sp>
        <p:nvSpPr>
          <p:cNvPr id="22" name="Content Placeholder 2">
            <a:extLst>
              <a:ext uri="{FF2B5EF4-FFF2-40B4-BE49-F238E27FC236}">
                <a16:creationId xmlns:a16="http://schemas.microsoft.com/office/drawing/2014/main" id="{B06FA025-D65D-DF83-CA7B-DB50188980C3}"/>
              </a:ext>
            </a:extLst>
          </p:cNvPr>
          <p:cNvSpPr>
            <a:spLocks noGrp="1"/>
          </p:cNvSpPr>
          <p:nvPr>
            <p:ph idx="23" hasCustomPrompt="1"/>
          </p:nvPr>
        </p:nvSpPr>
        <p:spPr>
          <a:xfrm>
            <a:off x="3113086" y="1695910"/>
            <a:ext cx="2968803" cy="645813"/>
          </a:xfrm>
        </p:spPr>
        <p:txBody>
          <a:bodyPr/>
          <a:lstStyle>
            <a:lvl1pPr marL="0" indent="0">
              <a:buNone/>
              <a:defRPr sz="2400"/>
            </a:lvl1pPr>
          </a:lstStyle>
          <a:p>
            <a:pPr lvl="0"/>
            <a:r>
              <a:rPr lang="en-GB"/>
              <a:t>Click to edit label</a:t>
            </a:r>
            <a:endParaRPr lang="en-US"/>
          </a:p>
        </p:txBody>
      </p:sp>
      <p:sp>
        <p:nvSpPr>
          <p:cNvPr id="30" name="圖片版面配置區 53">
            <a:extLst>
              <a:ext uri="{FF2B5EF4-FFF2-40B4-BE49-F238E27FC236}">
                <a16:creationId xmlns:a16="http://schemas.microsoft.com/office/drawing/2014/main" id="{A02B330E-7E49-F185-AC2F-B185CDD8F895}"/>
              </a:ext>
            </a:extLst>
          </p:cNvPr>
          <p:cNvSpPr>
            <a:spLocks noGrp="1"/>
          </p:cNvSpPr>
          <p:nvPr>
            <p:ph type="pic" sz="quarter" idx="33"/>
          </p:nvPr>
        </p:nvSpPr>
        <p:spPr>
          <a:xfrm>
            <a:off x="2175640" y="2622242"/>
            <a:ext cx="1124405" cy="327253"/>
          </a:xfrm>
          <a:prstGeom prst="leftArrow">
            <a:avLst>
              <a:gd name="adj1" fmla="val 16737"/>
              <a:gd name="adj2" fmla="val 50000"/>
            </a:avLst>
          </a:prstGeom>
          <a:solidFill>
            <a:schemeClr val="tx1"/>
          </a:solidFill>
          <a:ln>
            <a:solidFill>
              <a:schemeClr val="tx1"/>
            </a:solidFill>
          </a:ln>
        </p:spPr>
        <p:txBody>
          <a:bodyPr/>
          <a:lstStyle/>
          <a:p>
            <a:endParaRPr kumimoji="1" lang="zh-HK" altLang="en-US"/>
          </a:p>
        </p:txBody>
      </p:sp>
      <p:sp>
        <p:nvSpPr>
          <p:cNvPr id="23" name="Content Placeholder 2">
            <a:extLst>
              <a:ext uri="{FF2B5EF4-FFF2-40B4-BE49-F238E27FC236}">
                <a16:creationId xmlns:a16="http://schemas.microsoft.com/office/drawing/2014/main" id="{B4BDB107-8F32-8F99-4A95-3BB21465FAB1}"/>
              </a:ext>
            </a:extLst>
          </p:cNvPr>
          <p:cNvSpPr>
            <a:spLocks noGrp="1"/>
          </p:cNvSpPr>
          <p:nvPr>
            <p:ph idx="24" hasCustomPrompt="1"/>
          </p:nvPr>
        </p:nvSpPr>
        <p:spPr>
          <a:xfrm>
            <a:off x="3069666" y="2488305"/>
            <a:ext cx="3020821" cy="645813"/>
          </a:xfrm>
        </p:spPr>
        <p:txBody>
          <a:bodyPr/>
          <a:lstStyle>
            <a:lvl1pPr marL="0" indent="0">
              <a:buNone/>
              <a:defRPr sz="2400"/>
            </a:lvl1pPr>
          </a:lstStyle>
          <a:p>
            <a:pPr lvl="0"/>
            <a:r>
              <a:rPr lang="en-GB"/>
              <a:t>Click to edit label</a:t>
            </a:r>
            <a:endParaRPr lang="en-US"/>
          </a:p>
        </p:txBody>
      </p:sp>
      <p:sp>
        <p:nvSpPr>
          <p:cNvPr id="31" name="圖片版面配置區 53">
            <a:extLst>
              <a:ext uri="{FF2B5EF4-FFF2-40B4-BE49-F238E27FC236}">
                <a16:creationId xmlns:a16="http://schemas.microsoft.com/office/drawing/2014/main" id="{F03420E6-50FB-4C30-7B44-C17AE48199AE}"/>
              </a:ext>
            </a:extLst>
          </p:cNvPr>
          <p:cNvSpPr>
            <a:spLocks noGrp="1"/>
          </p:cNvSpPr>
          <p:nvPr>
            <p:ph type="pic" sz="quarter" idx="34"/>
          </p:nvPr>
        </p:nvSpPr>
        <p:spPr>
          <a:xfrm>
            <a:off x="2212409" y="3425895"/>
            <a:ext cx="1124405" cy="327253"/>
          </a:xfrm>
          <a:prstGeom prst="leftArrow">
            <a:avLst>
              <a:gd name="adj1" fmla="val 16737"/>
              <a:gd name="adj2" fmla="val 50000"/>
            </a:avLst>
          </a:prstGeom>
          <a:solidFill>
            <a:schemeClr val="tx1"/>
          </a:solidFill>
          <a:ln>
            <a:solidFill>
              <a:schemeClr val="tx1"/>
            </a:solidFill>
          </a:ln>
        </p:spPr>
        <p:txBody>
          <a:bodyPr/>
          <a:lstStyle/>
          <a:p>
            <a:endParaRPr kumimoji="1" lang="zh-HK" altLang="en-US"/>
          </a:p>
        </p:txBody>
      </p:sp>
      <p:sp>
        <p:nvSpPr>
          <p:cNvPr id="24" name="Content Placeholder 2">
            <a:extLst>
              <a:ext uri="{FF2B5EF4-FFF2-40B4-BE49-F238E27FC236}">
                <a16:creationId xmlns:a16="http://schemas.microsoft.com/office/drawing/2014/main" id="{23C8DE32-FB00-1C4F-C5FF-6CDBBF4CB5C5}"/>
              </a:ext>
            </a:extLst>
          </p:cNvPr>
          <p:cNvSpPr>
            <a:spLocks noGrp="1"/>
          </p:cNvSpPr>
          <p:nvPr>
            <p:ph idx="25" hasCustomPrompt="1"/>
          </p:nvPr>
        </p:nvSpPr>
        <p:spPr>
          <a:xfrm>
            <a:off x="3061068" y="3211759"/>
            <a:ext cx="3020821" cy="645813"/>
          </a:xfrm>
        </p:spPr>
        <p:txBody>
          <a:bodyPr/>
          <a:lstStyle>
            <a:lvl1pPr marL="0" indent="0">
              <a:buNone/>
              <a:defRPr sz="2400"/>
            </a:lvl1pPr>
          </a:lstStyle>
          <a:p>
            <a:pPr lvl="0"/>
            <a:r>
              <a:rPr lang="en-GB"/>
              <a:t>Click to edit label</a:t>
            </a:r>
            <a:endParaRPr lang="en-US"/>
          </a:p>
        </p:txBody>
      </p:sp>
      <p:sp>
        <p:nvSpPr>
          <p:cNvPr id="25" name="Text Placeholder 2">
            <a:extLst>
              <a:ext uri="{FF2B5EF4-FFF2-40B4-BE49-F238E27FC236}">
                <a16:creationId xmlns:a16="http://schemas.microsoft.com/office/drawing/2014/main" id="{AB3E2142-A7DB-627E-2202-B781DE59EF77}"/>
              </a:ext>
            </a:extLst>
          </p:cNvPr>
          <p:cNvSpPr>
            <a:spLocks noGrp="1"/>
          </p:cNvSpPr>
          <p:nvPr>
            <p:ph type="body" idx="27" hasCustomPrompt="1"/>
          </p:nvPr>
        </p:nvSpPr>
        <p:spPr>
          <a:xfrm>
            <a:off x="6254635" y="3991430"/>
            <a:ext cx="4226690" cy="733313"/>
          </a:xfrm>
        </p:spPr>
        <p:txBody>
          <a:bodyPr>
            <a:noAutofit/>
          </a:bodyPr>
          <a:lstStyle>
            <a:lvl1pPr marL="0" indent="0" algn="l">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image title</a:t>
            </a:r>
          </a:p>
        </p:txBody>
      </p:sp>
      <p:sp>
        <p:nvSpPr>
          <p:cNvPr id="36" name="內容版面配置區 25">
            <a:extLst>
              <a:ext uri="{FF2B5EF4-FFF2-40B4-BE49-F238E27FC236}">
                <a16:creationId xmlns:a16="http://schemas.microsoft.com/office/drawing/2014/main" id="{76A1F4AD-C706-ABDD-E7A7-985FB6C059C5}"/>
              </a:ext>
            </a:extLst>
          </p:cNvPr>
          <p:cNvSpPr>
            <a:spLocks noGrp="1"/>
          </p:cNvSpPr>
          <p:nvPr>
            <p:ph sz="quarter" idx="39" hasCustomPrompt="1"/>
          </p:nvPr>
        </p:nvSpPr>
        <p:spPr>
          <a:xfrm>
            <a:off x="6254635" y="1695305"/>
            <a:ext cx="2617787" cy="2162267"/>
          </a:xfrm>
        </p:spPr>
        <p:txBody>
          <a:bodyPr/>
          <a:lstStyle/>
          <a:p>
            <a:pPr marL="228600" marR="0" lvl="0" indent="-228600" algn="l" defTabSz="914400" rtl="0" eaLnBrk="1" fontAlgn="auto" latinLnBrk="0" hangingPunct="1">
              <a:lnSpc>
                <a:spcPct val="100000"/>
              </a:lnSpc>
              <a:spcBef>
                <a:spcPts val="1000"/>
              </a:spcBef>
              <a:spcAft>
                <a:spcPts val="600"/>
              </a:spcAft>
              <a:buClrTx/>
              <a:buSzPct val="90000"/>
              <a:buFont typeface="Wingdings" pitchFamily="2" charset="2"/>
              <a:buChar char="l"/>
              <a:tabLst/>
              <a:defRPr/>
            </a:pPr>
            <a:r>
              <a:rPr kumimoji="1" lang="en-US" altLang="zh-HK"/>
              <a:t>Click to insert image</a:t>
            </a:r>
            <a:endParaRPr kumimoji="1" lang="zh-HK" altLang="en-US"/>
          </a:p>
          <a:p>
            <a:pPr lvl="0"/>
            <a:endParaRPr kumimoji="1" lang="zh-HK" altLang="en-US"/>
          </a:p>
        </p:txBody>
      </p:sp>
      <p:sp>
        <p:nvSpPr>
          <p:cNvPr id="32" name="圖片版面配置區 53">
            <a:extLst>
              <a:ext uri="{FF2B5EF4-FFF2-40B4-BE49-F238E27FC236}">
                <a16:creationId xmlns:a16="http://schemas.microsoft.com/office/drawing/2014/main" id="{53D33522-E1F4-0187-42A1-8FE743BD6881}"/>
              </a:ext>
            </a:extLst>
          </p:cNvPr>
          <p:cNvSpPr>
            <a:spLocks noGrp="1"/>
          </p:cNvSpPr>
          <p:nvPr>
            <p:ph type="pic" sz="quarter" idx="35"/>
          </p:nvPr>
        </p:nvSpPr>
        <p:spPr>
          <a:xfrm>
            <a:off x="8092910" y="1925931"/>
            <a:ext cx="1124405" cy="327253"/>
          </a:xfrm>
          <a:prstGeom prst="leftArrow">
            <a:avLst>
              <a:gd name="adj1" fmla="val 16737"/>
              <a:gd name="adj2" fmla="val 50000"/>
            </a:avLst>
          </a:prstGeom>
          <a:solidFill>
            <a:schemeClr val="tx1"/>
          </a:solidFill>
          <a:ln>
            <a:solidFill>
              <a:schemeClr val="tx1"/>
            </a:solidFill>
          </a:ln>
        </p:spPr>
        <p:txBody>
          <a:bodyPr/>
          <a:lstStyle/>
          <a:p>
            <a:endParaRPr kumimoji="1" lang="zh-HK" altLang="en-US"/>
          </a:p>
        </p:txBody>
      </p:sp>
      <p:sp>
        <p:nvSpPr>
          <p:cNvPr id="26" name="Content Placeholder 2">
            <a:extLst>
              <a:ext uri="{FF2B5EF4-FFF2-40B4-BE49-F238E27FC236}">
                <a16:creationId xmlns:a16="http://schemas.microsoft.com/office/drawing/2014/main" id="{809F0D6B-A6B7-13E3-F3CE-DB6C35D99824}"/>
              </a:ext>
            </a:extLst>
          </p:cNvPr>
          <p:cNvSpPr>
            <a:spLocks noGrp="1"/>
          </p:cNvSpPr>
          <p:nvPr>
            <p:ph idx="28" hasCustomPrompt="1"/>
          </p:nvPr>
        </p:nvSpPr>
        <p:spPr>
          <a:xfrm>
            <a:off x="8970822" y="1713351"/>
            <a:ext cx="3020821" cy="645813"/>
          </a:xfrm>
        </p:spPr>
        <p:txBody>
          <a:bodyPr/>
          <a:lstStyle>
            <a:lvl1pPr marL="0" indent="0">
              <a:buNone/>
              <a:defRPr sz="2400"/>
            </a:lvl1pPr>
          </a:lstStyle>
          <a:p>
            <a:pPr lvl="0"/>
            <a:r>
              <a:rPr lang="en-GB"/>
              <a:t>Click to edit label</a:t>
            </a:r>
            <a:endParaRPr lang="en-US"/>
          </a:p>
        </p:txBody>
      </p:sp>
      <p:sp>
        <p:nvSpPr>
          <p:cNvPr id="33" name="圖片版面配置區 53">
            <a:extLst>
              <a:ext uri="{FF2B5EF4-FFF2-40B4-BE49-F238E27FC236}">
                <a16:creationId xmlns:a16="http://schemas.microsoft.com/office/drawing/2014/main" id="{0464F99A-9658-3317-C3D7-B6224525E697}"/>
              </a:ext>
            </a:extLst>
          </p:cNvPr>
          <p:cNvSpPr>
            <a:spLocks noGrp="1"/>
          </p:cNvSpPr>
          <p:nvPr>
            <p:ph type="pic" sz="quarter" idx="36"/>
          </p:nvPr>
        </p:nvSpPr>
        <p:spPr>
          <a:xfrm>
            <a:off x="8192584" y="2680994"/>
            <a:ext cx="1124405" cy="327253"/>
          </a:xfrm>
          <a:prstGeom prst="leftArrow">
            <a:avLst>
              <a:gd name="adj1" fmla="val 16737"/>
              <a:gd name="adj2" fmla="val 50000"/>
            </a:avLst>
          </a:prstGeom>
          <a:solidFill>
            <a:schemeClr val="tx1"/>
          </a:solidFill>
          <a:ln>
            <a:solidFill>
              <a:schemeClr val="tx1"/>
            </a:solidFill>
          </a:ln>
        </p:spPr>
        <p:txBody>
          <a:bodyPr/>
          <a:lstStyle/>
          <a:p>
            <a:endParaRPr kumimoji="1" lang="zh-HK" altLang="en-US"/>
          </a:p>
        </p:txBody>
      </p:sp>
      <p:sp>
        <p:nvSpPr>
          <p:cNvPr id="27" name="Content Placeholder 2">
            <a:extLst>
              <a:ext uri="{FF2B5EF4-FFF2-40B4-BE49-F238E27FC236}">
                <a16:creationId xmlns:a16="http://schemas.microsoft.com/office/drawing/2014/main" id="{F0DA912D-518C-815F-256D-6005C6F01C99}"/>
              </a:ext>
            </a:extLst>
          </p:cNvPr>
          <p:cNvSpPr>
            <a:spLocks noGrp="1"/>
          </p:cNvSpPr>
          <p:nvPr>
            <p:ph idx="29" hasCustomPrompt="1"/>
          </p:nvPr>
        </p:nvSpPr>
        <p:spPr>
          <a:xfrm>
            <a:off x="8970822" y="2476389"/>
            <a:ext cx="3020821" cy="645813"/>
          </a:xfrm>
        </p:spPr>
        <p:txBody>
          <a:bodyPr/>
          <a:lstStyle>
            <a:lvl1pPr marL="0" indent="0">
              <a:buNone/>
              <a:defRPr sz="2400"/>
            </a:lvl1pPr>
          </a:lstStyle>
          <a:p>
            <a:pPr lvl="0"/>
            <a:r>
              <a:rPr lang="en-GB"/>
              <a:t>Click to edit label</a:t>
            </a:r>
            <a:endParaRPr lang="en-US"/>
          </a:p>
        </p:txBody>
      </p:sp>
      <p:sp>
        <p:nvSpPr>
          <p:cNvPr id="34" name="圖片版面配置區 53">
            <a:extLst>
              <a:ext uri="{FF2B5EF4-FFF2-40B4-BE49-F238E27FC236}">
                <a16:creationId xmlns:a16="http://schemas.microsoft.com/office/drawing/2014/main" id="{B1B83B8A-2916-A86C-07BC-F4C9BC2824CD}"/>
              </a:ext>
            </a:extLst>
          </p:cNvPr>
          <p:cNvSpPr>
            <a:spLocks noGrp="1"/>
          </p:cNvSpPr>
          <p:nvPr>
            <p:ph type="pic" sz="quarter" idx="37"/>
          </p:nvPr>
        </p:nvSpPr>
        <p:spPr>
          <a:xfrm>
            <a:off x="8237951" y="3508762"/>
            <a:ext cx="1124405" cy="327253"/>
          </a:xfrm>
          <a:prstGeom prst="leftArrow">
            <a:avLst>
              <a:gd name="adj1" fmla="val 16737"/>
              <a:gd name="adj2" fmla="val 50000"/>
            </a:avLst>
          </a:prstGeom>
          <a:solidFill>
            <a:schemeClr val="tx1"/>
          </a:solidFill>
          <a:ln>
            <a:solidFill>
              <a:schemeClr val="tx1"/>
            </a:solidFill>
          </a:ln>
        </p:spPr>
        <p:txBody>
          <a:bodyPr/>
          <a:lstStyle/>
          <a:p>
            <a:endParaRPr kumimoji="1" lang="zh-HK" altLang="en-US"/>
          </a:p>
        </p:txBody>
      </p:sp>
      <p:sp>
        <p:nvSpPr>
          <p:cNvPr id="28" name="Content Placeholder 2">
            <a:extLst>
              <a:ext uri="{FF2B5EF4-FFF2-40B4-BE49-F238E27FC236}">
                <a16:creationId xmlns:a16="http://schemas.microsoft.com/office/drawing/2014/main" id="{39D1A20D-2604-786A-9C34-E69AE6174C50}"/>
              </a:ext>
            </a:extLst>
          </p:cNvPr>
          <p:cNvSpPr>
            <a:spLocks noGrp="1"/>
          </p:cNvSpPr>
          <p:nvPr>
            <p:ph idx="30" hasCustomPrompt="1"/>
          </p:nvPr>
        </p:nvSpPr>
        <p:spPr>
          <a:xfrm>
            <a:off x="8970822" y="3223958"/>
            <a:ext cx="3020821" cy="645813"/>
          </a:xfrm>
        </p:spPr>
        <p:txBody>
          <a:bodyPr/>
          <a:lstStyle>
            <a:lvl1pPr marL="0" indent="0">
              <a:buNone/>
              <a:defRPr sz="2400"/>
            </a:lvl1pPr>
          </a:lstStyle>
          <a:p>
            <a:pPr lvl="0"/>
            <a:r>
              <a:rPr lang="en-GB"/>
              <a:t>Click to edit label</a:t>
            </a:r>
            <a:endParaRPr lang="en-US"/>
          </a:p>
        </p:txBody>
      </p:sp>
      <p:sp>
        <p:nvSpPr>
          <p:cNvPr id="38" name="文字版面配置區 37">
            <a:extLst>
              <a:ext uri="{FF2B5EF4-FFF2-40B4-BE49-F238E27FC236}">
                <a16:creationId xmlns:a16="http://schemas.microsoft.com/office/drawing/2014/main" id="{287D355A-9428-5751-2F3E-451D0C8560F6}"/>
              </a:ext>
            </a:extLst>
          </p:cNvPr>
          <p:cNvSpPr>
            <a:spLocks noGrp="1"/>
          </p:cNvSpPr>
          <p:nvPr>
            <p:ph type="body" sz="quarter" idx="40"/>
          </p:nvPr>
        </p:nvSpPr>
        <p:spPr>
          <a:xfrm>
            <a:off x="353386" y="4840040"/>
            <a:ext cx="5410166" cy="530225"/>
          </a:xfrm>
        </p:spPr>
        <p:txBody>
          <a:bodyPr/>
          <a:lstStyle/>
          <a:p>
            <a:pPr lvl="0"/>
            <a:r>
              <a:rPr lang="en-GB"/>
              <a:t>Click to edit Master text styles</a:t>
            </a:r>
          </a:p>
          <a:p>
            <a:pPr lvl="1"/>
            <a:r>
              <a:rPr lang="en-GB"/>
              <a:t>Second level</a:t>
            </a:r>
          </a:p>
          <a:p>
            <a:pPr lvl="2"/>
            <a:r>
              <a:rPr lang="en-GB"/>
              <a:t>Third level</a:t>
            </a:r>
          </a:p>
          <a:p>
            <a:pPr lvl="0"/>
            <a:endParaRPr kumimoji="1" lang="zh-HK" altLang="en-US"/>
          </a:p>
        </p:txBody>
      </p:sp>
      <p:sp>
        <p:nvSpPr>
          <p:cNvPr id="4" name="文字版面配置區 3">
            <a:extLst>
              <a:ext uri="{FF2B5EF4-FFF2-40B4-BE49-F238E27FC236}">
                <a16:creationId xmlns:a16="http://schemas.microsoft.com/office/drawing/2014/main" id="{9F3335D1-4990-9788-81F9-FF86F59A1063}"/>
              </a:ext>
            </a:extLst>
          </p:cNvPr>
          <p:cNvSpPr>
            <a:spLocks noGrp="1"/>
          </p:cNvSpPr>
          <p:nvPr>
            <p:ph type="body" sz="quarter" idx="41"/>
          </p:nvPr>
        </p:nvSpPr>
        <p:spPr>
          <a:xfrm>
            <a:off x="6233998" y="4806429"/>
            <a:ext cx="4903787" cy="523875"/>
          </a:xfrm>
        </p:spPr>
        <p:txBody>
          <a:bodyPr/>
          <a:lstStyle/>
          <a:p>
            <a:pPr lvl="0"/>
            <a:r>
              <a:rPr lang="en-GB"/>
              <a:t>Click to edit Master text styles</a:t>
            </a:r>
          </a:p>
          <a:p>
            <a:pPr lvl="1"/>
            <a:r>
              <a:rPr lang="en-GB"/>
              <a:t>Second level</a:t>
            </a:r>
          </a:p>
          <a:p>
            <a:pPr lvl="2"/>
            <a:r>
              <a:rPr lang="en-GB"/>
              <a:t>Third level</a:t>
            </a:r>
          </a:p>
          <a:p>
            <a:pPr lvl="0"/>
            <a:endParaRPr kumimoji="1" lang="zh-HK" altLang="en-US"/>
          </a:p>
        </p:txBody>
      </p:sp>
      <p:sp>
        <p:nvSpPr>
          <p:cNvPr id="3" name="Date Placeholder 2">
            <a:extLst>
              <a:ext uri="{FF2B5EF4-FFF2-40B4-BE49-F238E27FC236}">
                <a16:creationId xmlns:a16="http://schemas.microsoft.com/office/drawing/2014/main" id="{3FA19DC7-AA99-91D9-3D12-BB72D1F4B174}"/>
              </a:ext>
            </a:extLst>
          </p:cNvPr>
          <p:cNvSpPr>
            <a:spLocks noGrp="1"/>
          </p:cNvSpPr>
          <p:nvPr>
            <p:ph type="dt" sz="half" idx="42"/>
          </p:nvPr>
        </p:nvSpPr>
        <p:spPr/>
        <p:txBody>
          <a:bodyPr/>
          <a:lstStyle/>
          <a:p>
            <a:fld id="{82366278-3313-8549-87DE-ECC5920BEA47}" type="datetime1">
              <a:rPr lang="en-HK" smtClean="0"/>
              <a:pPr/>
              <a:t>22/11/2024</a:t>
            </a:fld>
            <a:endParaRPr lang="en-US"/>
          </a:p>
        </p:txBody>
      </p:sp>
      <p:sp>
        <p:nvSpPr>
          <p:cNvPr id="5" name="Footer Placeholder 4">
            <a:extLst>
              <a:ext uri="{FF2B5EF4-FFF2-40B4-BE49-F238E27FC236}">
                <a16:creationId xmlns:a16="http://schemas.microsoft.com/office/drawing/2014/main" id="{C6A6F312-0DFA-6585-0FA3-790C7E79B402}"/>
              </a:ext>
            </a:extLst>
          </p:cNvPr>
          <p:cNvSpPr>
            <a:spLocks noGrp="1"/>
          </p:cNvSpPr>
          <p:nvPr>
            <p:ph type="ftr" sz="quarter" idx="43"/>
          </p:nvPr>
        </p:nvSpPr>
        <p:spPr/>
        <p:txBody>
          <a:bodyPr/>
          <a:lstStyle/>
          <a:p>
            <a:r>
              <a:rPr lang="en-US" dirty="0"/>
              <a:t>Edit footer and page number options in “Header &amp; Footer”</a:t>
            </a:r>
          </a:p>
        </p:txBody>
      </p:sp>
      <p:sp>
        <p:nvSpPr>
          <p:cNvPr id="6" name="Slide Number Placeholder 5">
            <a:extLst>
              <a:ext uri="{FF2B5EF4-FFF2-40B4-BE49-F238E27FC236}">
                <a16:creationId xmlns:a16="http://schemas.microsoft.com/office/drawing/2014/main" id="{478D1F82-D0DE-6869-2FC1-B8D38A05DAE7}"/>
              </a:ext>
            </a:extLst>
          </p:cNvPr>
          <p:cNvSpPr>
            <a:spLocks noGrp="1"/>
          </p:cNvSpPr>
          <p:nvPr>
            <p:ph type="sldNum" sz="quarter" idx="44"/>
          </p:nvPr>
        </p:nvSpPr>
        <p:spPr/>
        <p:txBody>
          <a:bodyPr/>
          <a:lstStyle/>
          <a:p>
            <a:fld id="{D57F1E4F-1CFF-5643-939E-217C01CDF565}" type="slidenum">
              <a:rPr lang="en-US" smtClean="0"/>
              <a:pPr/>
              <a:t>‹#›</a:t>
            </a:fld>
            <a:endParaRPr lang="en-US"/>
          </a:p>
        </p:txBody>
      </p:sp>
      <p:sp>
        <p:nvSpPr>
          <p:cNvPr id="7" name="文字版面配置區 4">
            <a:extLst>
              <a:ext uri="{FF2B5EF4-FFF2-40B4-BE49-F238E27FC236}">
                <a16:creationId xmlns:a16="http://schemas.microsoft.com/office/drawing/2014/main" id="{9B9396EE-EC62-DA38-A415-24DCE0BE42F3}"/>
              </a:ext>
            </a:extLst>
          </p:cNvPr>
          <p:cNvSpPr>
            <a:spLocks noGrp="1"/>
          </p:cNvSpPr>
          <p:nvPr>
            <p:ph type="body" sz="quarter" idx="22" hasCustomPrompt="1"/>
          </p:nvPr>
        </p:nvSpPr>
        <p:spPr>
          <a:xfrm>
            <a:off x="252036" y="6213511"/>
            <a:ext cx="11882812" cy="522439"/>
          </a:xfrm>
        </p:spPr>
        <p:txBody>
          <a:bodyPr/>
          <a:lstStyle>
            <a:lvl1pPr marL="0" indent="0">
              <a:buNone/>
              <a:defRPr>
                <a:solidFill>
                  <a:srgbClr val="000000"/>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36923898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boxes layout A">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D49C6EB-AD46-EDED-6A3A-F8D1474A45A1}"/>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zh-CN" altLang="en-US"/>
              <a:t>单击此处编辑母版标题样式</a:t>
            </a:r>
            <a:endParaRPr lang="en-US"/>
          </a:p>
        </p:txBody>
      </p:sp>
      <p:sp>
        <p:nvSpPr>
          <p:cNvPr id="2" name="Content Placeholder 2">
            <a:extLst>
              <a:ext uri="{FF2B5EF4-FFF2-40B4-BE49-F238E27FC236}">
                <a16:creationId xmlns:a16="http://schemas.microsoft.com/office/drawing/2014/main" id="{43ACD163-A1A8-068D-328E-FB030CBA5CE9}"/>
              </a:ext>
            </a:extLst>
          </p:cNvPr>
          <p:cNvSpPr>
            <a:spLocks noGrp="1"/>
          </p:cNvSpPr>
          <p:nvPr>
            <p:ph sz="half" idx="1"/>
          </p:nvPr>
        </p:nvSpPr>
        <p:spPr>
          <a:xfrm>
            <a:off x="639530" y="1710596"/>
            <a:ext cx="4761527" cy="1328631"/>
          </a:xfrm>
        </p:spPr>
        <p:txBody>
          <a:bodyPr/>
          <a:lstStyle>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p:txBody>
      </p:sp>
      <p:sp>
        <p:nvSpPr>
          <p:cNvPr id="8" name="Content Placeholder 2">
            <a:extLst>
              <a:ext uri="{FF2B5EF4-FFF2-40B4-BE49-F238E27FC236}">
                <a16:creationId xmlns:a16="http://schemas.microsoft.com/office/drawing/2014/main" id="{C47EAD55-3CA9-08BD-4BC7-B490315D06CB}"/>
              </a:ext>
            </a:extLst>
          </p:cNvPr>
          <p:cNvSpPr>
            <a:spLocks noGrp="1"/>
          </p:cNvSpPr>
          <p:nvPr>
            <p:ph sz="half" idx="14"/>
          </p:nvPr>
        </p:nvSpPr>
        <p:spPr>
          <a:xfrm>
            <a:off x="639530" y="3181578"/>
            <a:ext cx="4761527" cy="1654820"/>
          </a:xfrm>
        </p:spPr>
        <p:txBody>
          <a:bodyPr/>
          <a:lstStyle>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p:txBody>
      </p:sp>
      <p:sp>
        <p:nvSpPr>
          <p:cNvPr id="3" name="Content Placeholder 3">
            <a:extLst>
              <a:ext uri="{FF2B5EF4-FFF2-40B4-BE49-F238E27FC236}">
                <a16:creationId xmlns:a16="http://schemas.microsoft.com/office/drawing/2014/main" id="{57F127FF-C830-E9F7-93CB-AE45CB8B67EC}"/>
              </a:ext>
            </a:extLst>
          </p:cNvPr>
          <p:cNvSpPr>
            <a:spLocks noGrp="1"/>
          </p:cNvSpPr>
          <p:nvPr>
            <p:ph sz="half" idx="2"/>
          </p:nvPr>
        </p:nvSpPr>
        <p:spPr>
          <a:xfrm>
            <a:off x="5553457" y="1722683"/>
            <a:ext cx="5257801" cy="1320960"/>
          </a:xfrm>
        </p:spPr>
        <p:txBody>
          <a:bodyPr/>
          <a:lstStyle/>
          <a:p>
            <a:pPr lvl="0"/>
            <a:r>
              <a:rPr lang="zh-CN" altLang="en-US"/>
              <a:t>单击此处编辑母版文本样式</a:t>
            </a:r>
          </a:p>
          <a:p>
            <a:pPr lvl="1"/>
            <a:r>
              <a:rPr lang="zh-CN" altLang="en-US"/>
              <a:t>二级</a:t>
            </a:r>
          </a:p>
          <a:p>
            <a:pPr lvl="2"/>
            <a:r>
              <a:rPr lang="zh-CN" altLang="en-US"/>
              <a:t>三级</a:t>
            </a:r>
          </a:p>
        </p:txBody>
      </p:sp>
      <p:sp>
        <p:nvSpPr>
          <p:cNvPr id="7" name="Content Placeholder 3">
            <a:extLst>
              <a:ext uri="{FF2B5EF4-FFF2-40B4-BE49-F238E27FC236}">
                <a16:creationId xmlns:a16="http://schemas.microsoft.com/office/drawing/2014/main" id="{985DFAD6-A5BF-8B3F-A41F-9F5B3D1617DA}"/>
              </a:ext>
            </a:extLst>
          </p:cNvPr>
          <p:cNvSpPr>
            <a:spLocks noGrp="1"/>
          </p:cNvSpPr>
          <p:nvPr>
            <p:ph sz="half" idx="13"/>
          </p:nvPr>
        </p:nvSpPr>
        <p:spPr>
          <a:xfrm>
            <a:off x="5532120" y="3151098"/>
            <a:ext cx="5257800" cy="1678078"/>
          </a:xfrm>
        </p:spPr>
        <p:txBody>
          <a:bodyPr/>
          <a:lstStyle/>
          <a:p>
            <a:pPr lvl="0"/>
            <a:r>
              <a:rPr lang="zh-CN" altLang="en-US"/>
              <a:t>单击此处编辑母版文本样式</a:t>
            </a:r>
          </a:p>
          <a:p>
            <a:pPr lvl="1"/>
            <a:r>
              <a:rPr lang="zh-CN" altLang="en-US"/>
              <a:t>二级</a:t>
            </a:r>
          </a:p>
          <a:p>
            <a:pPr lvl="2"/>
            <a:r>
              <a:rPr lang="zh-CN" altLang="en-US"/>
              <a:t>三级</a:t>
            </a:r>
          </a:p>
        </p:txBody>
      </p:sp>
      <p:sp>
        <p:nvSpPr>
          <p:cNvPr id="10" name="文字版面配置區 18">
            <a:extLst>
              <a:ext uri="{FF2B5EF4-FFF2-40B4-BE49-F238E27FC236}">
                <a16:creationId xmlns:a16="http://schemas.microsoft.com/office/drawing/2014/main" id="{FD76C214-2373-C441-EA2C-01D5D9017954}"/>
              </a:ext>
            </a:extLst>
          </p:cNvPr>
          <p:cNvSpPr>
            <a:spLocks noGrp="1"/>
          </p:cNvSpPr>
          <p:nvPr>
            <p:ph type="body" sz="quarter" idx="19"/>
          </p:nvPr>
        </p:nvSpPr>
        <p:spPr>
          <a:xfrm>
            <a:off x="639530" y="4961000"/>
            <a:ext cx="10434515" cy="487997"/>
          </a:xfrm>
        </p:spPr>
        <p:txBody>
          <a:bodyPr/>
          <a:lstStyle>
            <a:lvl1pPr marL="0" indent="0">
              <a:buNone/>
              <a:defRPr/>
            </a:lvl1pPr>
          </a:lstStyle>
          <a:p>
            <a:pPr lvl="0"/>
            <a:r>
              <a:rPr kumimoji="1" lang="zh-CN" altLang="en-US"/>
              <a:t>单击此处编辑母版文本样式</a:t>
            </a:r>
          </a:p>
        </p:txBody>
      </p:sp>
      <p:sp>
        <p:nvSpPr>
          <p:cNvPr id="5" name="Date Placeholder 4">
            <a:extLst>
              <a:ext uri="{FF2B5EF4-FFF2-40B4-BE49-F238E27FC236}">
                <a16:creationId xmlns:a16="http://schemas.microsoft.com/office/drawing/2014/main" id="{C60841D3-D6FE-9996-0A88-FBB44686C5AE}"/>
              </a:ext>
            </a:extLst>
          </p:cNvPr>
          <p:cNvSpPr>
            <a:spLocks noGrp="1"/>
          </p:cNvSpPr>
          <p:nvPr>
            <p:ph type="dt" sz="half" idx="16"/>
          </p:nvPr>
        </p:nvSpPr>
        <p:spPr/>
        <p:txBody>
          <a:bodyPr/>
          <a:lstStyle/>
          <a:p>
            <a:fld id="{82366278-3313-8549-87DE-ECC5920BEA47}" type="datetime1">
              <a:rPr lang="en-HK" smtClean="0"/>
              <a:pPr/>
              <a:t>22/11/2024</a:t>
            </a:fld>
            <a:endParaRPr lang="en-US"/>
          </a:p>
        </p:txBody>
      </p:sp>
      <p:sp>
        <p:nvSpPr>
          <p:cNvPr id="6" name="Footer Placeholder 5">
            <a:extLst>
              <a:ext uri="{FF2B5EF4-FFF2-40B4-BE49-F238E27FC236}">
                <a16:creationId xmlns:a16="http://schemas.microsoft.com/office/drawing/2014/main" id="{2C35DE2F-87DA-6A0A-91CA-30DB0633C3C0}"/>
              </a:ext>
            </a:extLst>
          </p:cNvPr>
          <p:cNvSpPr>
            <a:spLocks noGrp="1"/>
          </p:cNvSpPr>
          <p:nvPr>
            <p:ph type="ftr" sz="quarter" idx="17"/>
          </p:nvPr>
        </p:nvSpPr>
        <p:spPr/>
        <p:txBody>
          <a:bodyPr/>
          <a:lstStyle/>
          <a:p>
            <a:r>
              <a:rPr lang="en-US"/>
              <a:t>Edit footer and page number options in “Header &amp; Footer”</a:t>
            </a:r>
          </a:p>
        </p:txBody>
      </p:sp>
      <p:sp>
        <p:nvSpPr>
          <p:cNvPr id="9" name="Slide Number Placeholder 8">
            <a:extLst>
              <a:ext uri="{FF2B5EF4-FFF2-40B4-BE49-F238E27FC236}">
                <a16:creationId xmlns:a16="http://schemas.microsoft.com/office/drawing/2014/main" id="{EB8D9249-3F1C-1FD8-B39B-8AB7BF47564E}"/>
              </a:ext>
            </a:extLst>
          </p:cNvPr>
          <p:cNvSpPr>
            <a:spLocks noGrp="1"/>
          </p:cNvSpPr>
          <p:nvPr>
            <p:ph type="sldNum" sz="quarter" idx="18"/>
          </p:nvPr>
        </p:nvSpPr>
        <p:spPr/>
        <p:txBody>
          <a:bodyPr/>
          <a:lstStyle/>
          <a:p>
            <a:fld id="{D57F1E4F-1CFF-5643-939E-217C01CDF565}" type="slidenum">
              <a:rPr lang="en-US" smtClean="0"/>
              <a:pPr/>
              <a:t>‹#›</a:t>
            </a:fld>
            <a:endParaRPr lang="en-US"/>
          </a:p>
        </p:txBody>
      </p:sp>
      <p:sp>
        <p:nvSpPr>
          <p:cNvPr id="11" name="文字版面配置區 16">
            <a:extLst>
              <a:ext uri="{FF2B5EF4-FFF2-40B4-BE49-F238E27FC236}">
                <a16:creationId xmlns:a16="http://schemas.microsoft.com/office/drawing/2014/main" id="{63FE2864-91C3-2004-7999-7434179B6A69}"/>
              </a:ext>
            </a:extLst>
          </p:cNvPr>
          <p:cNvSpPr>
            <a:spLocks noGrp="1"/>
          </p:cNvSpPr>
          <p:nvPr>
            <p:ph type="body" sz="quarter" idx="25" hasCustomPrompt="1"/>
          </p:nvPr>
        </p:nvSpPr>
        <p:spPr>
          <a:xfrm>
            <a:off x="400050" y="6126017"/>
            <a:ext cx="11591709" cy="677053"/>
          </a:xfrm>
        </p:spPr>
        <p:txBody>
          <a:bodyPr/>
          <a:lstStyle>
            <a:lvl1pPr marL="0" indent="0">
              <a:buNone/>
              <a:defRPr>
                <a:solidFill>
                  <a:schemeClr val="bg1"/>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221827790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60AB6EF-E9FC-9C01-FB77-9F5AA4BFA063}"/>
              </a:ext>
            </a:extLst>
          </p:cNvPr>
          <p:cNvSpPr>
            <a:spLocks noGrp="1"/>
          </p:cNvSpPr>
          <p:nvPr>
            <p:ph type="title"/>
          </p:nvPr>
        </p:nvSpPr>
        <p:spPr>
          <a:xfrm>
            <a:off x="0" y="2888571"/>
            <a:ext cx="10566400" cy="1320960"/>
          </a:xfrm>
          <a:solidFill>
            <a:srgbClr val="245002"/>
          </a:solidFill>
        </p:spPr>
        <p:txBody>
          <a:bodyPr/>
          <a:lstStyle>
            <a:lvl1pPr>
              <a:defRPr>
                <a:solidFill>
                  <a:schemeClr val="bg1"/>
                </a:solidFill>
              </a:defRPr>
            </a:lvl1pPr>
          </a:lstStyle>
          <a:p>
            <a:r>
              <a:rPr lang="en-GB"/>
              <a:t>Click to edit Master title style</a:t>
            </a:r>
            <a:endParaRPr lang="en-US"/>
          </a:p>
        </p:txBody>
      </p:sp>
      <p:sp>
        <p:nvSpPr>
          <p:cNvPr id="11" name="內容版面配置區 10">
            <a:extLst>
              <a:ext uri="{FF2B5EF4-FFF2-40B4-BE49-F238E27FC236}">
                <a16:creationId xmlns:a16="http://schemas.microsoft.com/office/drawing/2014/main" id="{1FBA61FE-D9DE-BE5E-0F84-85F02DC7165E}"/>
              </a:ext>
            </a:extLst>
          </p:cNvPr>
          <p:cNvSpPr>
            <a:spLocks noGrp="1"/>
          </p:cNvSpPr>
          <p:nvPr>
            <p:ph sz="quarter" idx="14"/>
          </p:nvPr>
        </p:nvSpPr>
        <p:spPr>
          <a:xfrm>
            <a:off x="681039" y="368301"/>
            <a:ext cx="9720262" cy="230346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a:p>
            <a:pPr lvl="0"/>
            <a:endParaRPr kumimoji="1" lang="zh-HK" altLang="en-US"/>
          </a:p>
        </p:txBody>
      </p:sp>
      <p:sp>
        <p:nvSpPr>
          <p:cNvPr id="8" name="文字版面配置區 7">
            <a:extLst>
              <a:ext uri="{FF2B5EF4-FFF2-40B4-BE49-F238E27FC236}">
                <a16:creationId xmlns:a16="http://schemas.microsoft.com/office/drawing/2014/main" id="{046ADB64-A0B8-82A8-05B5-7300376F3C06}"/>
              </a:ext>
            </a:extLst>
          </p:cNvPr>
          <p:cNvSpPr>
            <a:spLocks noGrp="1"/>
          </p:cNvSpPr>
          <p:nvPr>
            <p:ph type="body" sz="quarter" idx="13"/>
          </p:nvPr>
        </p:nvSpPr>
        <p:spPr>
          <a:xfrm>
            <a:off x="680321" y="4324776"/>
            <a:ext cx="10435354" cy="966787"/>
          </a:xfrm>
        </p:spPr>
        <p:txBody>
          <a:bodyPr/>
          <a:lstStyle/>
          <a:p>
            <a:pPr lvl="0"/>
            <a:r>
              <a:rPr lang="en-GB"/>
              <a:t>Click to edit Master text styles</a:t>
            </a:r>
          </a:p>
          <a:p>
            <a:pPr lvl="1"/>
            <a:r>
              <a:rPr lang="en-GB"/>
              <a:t>Second level</a:t>
            </a:r>
          </a:p>
          <a:p>
            <a:pPr lvl="0"/>
            <a:endParaRPr kumimoji="1" lang="zh-HK" altLang="en-US"/>
          </a:p>
        </p:txBody>
      </p:sp>
      <p:sp>
        <p:nvSpPr>
          <p:cNvPr id="3" name="投影片編號版面配置區 2">
            <a:extLst>
              <a:ext uri="{FF2B5EF4-FFF2-40B4-BE49-F238E27FC236}">
                <a16:creationId xmlns:a16="http://schemas.microsoft.com/office/drawing/2014/main" id="{17A83D8C-4B26-82B9-8067-EAB00577EFDF}"/>
              </a:ext>
            </a:extLst>
          </p:cNvPr>
          <p:cNvSpPr>
            <a:spLocks noGrp="1"/>
          </p:cNvSpPr>
          <p:nvPr>
            <p:ph type="sldNum" sz="quarter" idx="10"/>
          </p:nvPr>
        </p:nvSpPr>
        <p:spPr/>
        <p:txBody>
          <a:bodyPr/>
          <a:lstStyle/>
          <a:p>
            <a:fld id="{D57F1E4F-1CFF-5643-939E-217C01CDF565}" type="slidenum">
              <a:rPr lang="en-US" smtClean="0"/>
              <a:pPr/>
              <a:t>‹#›</a:t>
            </a:fld>
            <a:endParaRPr lang="en-US"/>
          </a:p>
        </p:txBody>
      </p:sp>
      <p:sp>
        <p:nvSpPr>
          <p:cNvPr id="4" name="日期版面配置區 3">
            <a:extLst>
              <a:ext uri="{FF2B5EF4-FFF2-40B4-BE49-F238E27FC236}">
                <a16:creationId xmlns:a16="http://schemas.microsoft.com/office/drawing/2014/main" id="{226E2274-45B8-B8AA-C56C-3A06CFC5CF51}"/>
              </a:ext>
            </a:extLst>
          </p:cNvPr>
          <p:cNvSpPr>
            <a:spLocks noGrp="1"/>
          </p:cNvSpPr>
          <p:nvPr>
            <p:ph type="dt" sz="half" idx="11"/>
          </p:nvPr>
        </p:nvSpPr>
        <p:spPr/>
        <p:txBody>
          <a:bodyPr/>
          <a:lstStyle/>
          <a:p>
            <a:fld id="{82366278-3313-8549-87DE-ECC5920BEA47}" type="datetime1">
              <a:rPr lang="en-HK" smtClean="0"/>
              <a:t>22/11/2024</a:t>
            </a:fld>
            <a:endParaRPr lang="en-US"/>
          </a:p>
        </p:txBody>
      </p:sp>
      <p:sp>
        <p:nvSpPr>
          <p:cNvPr id="5" name="頁尾版面配置區 4">
            <a:extLst>
              <a:ext uri="{FF2B5EF4-FFF2-40B4-BE49-F238E27FC236}">
                <a16:creationId xmlns:a16="http://schemas.microsoft.com/office/drawing/2014/main" id="{4514DAE9-8828-88F7-883C-B6577E5B6A66}"/>
              </a:ext>
            </a:extLst>
          </p:cNvPr>
          <p:cNvSpPr>
            <a:spLocks noGrp="1"/>
          </p:cNvSpPr>
          <p:nvPr>
            <p:ph type="ftr" sz="quarter" idx="12"/>
          </p:nvPr>
        </p:nvSpPr>
        <p:spPr/>
        <p:txBody>
          <a:bodyPr/>
          <a:lstStyle/>
          <a:p>
            <a:r>
              <a:rPr lang="en-US"/>
              <a:t>Edit footer and page number options in “Header &amp; Footer”</a:t>
            </a:r>
          </a:p>
        </p:txBody>
      </p:sp>
      <p:sp>
        <p:nvSpPr>
          <p:cNvPr id="2" name="文字版面配置區 4">
            <a:extLst>
              <a:ext uri="{FF2B5EF4-FFF2-40B4-BE49-F238E27FC236}">
                <a16:creationId xmlns:a16="http://schemas.microsoft.com/office/drawing/2014/main" id="{90D07E44-C578-227F-1297-EB28AFE1CC75}"/>
              </a:ext>
            </a:extLst>
          </p:cNvPr>
          <p:cNvSpPr>
            <a:spLocks noGrp="1"/>
          </p:cNvSpPr>
          <p:nvPr>
            <p:ph type="body" sz="quarter" idx="22" hasCustomPrompt="1"/>
          </p:nvPr>
        </p:nvSpPr>
        <p:spPr>
          <a:xfrm>
            <a:off x="252036" y="6213511"/>
            <a:ext cx="11882812" cy="522439"/>
          </a:xfrm>
        </p:spPr>
        <p:txBody>
          <a:bodyPr/>
          <a:lstStyle>
            <a:lvl1pPr marL="0" indent="0">
              <a:buNone/>
              <a:defRPr>
                <a:solidFill>
                  <a:srgbClr val="000000"/>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366815053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210659B-41E1-E9F6-2275-821CD8A3B84D}"/>
              </a:ext>
            </a:extLst>
          </p:cNvPr>
          <p:cNvSpPr>
            <a:spLocks noGrp="1"/>
          </p:cNvSpPr>
          <p:nvPr>
            <p:ph type="title"/>
          </p:nvPr>
        </p:nvSpPr>
        <p:spPr>
          <a:xfrm>
            <a:off x="0" y="2875756"/>
            <a:ext cx="10566400" cy="1320960"/>
          </a:xfrm>
          <a:solidFill>
            <a:srgbClr val="245002"/>
          </a:solidFill>
        </p:spPr>
        <p:txBody>
          <a:bodyPr/>
          <a:lstStyle>
            <a:lvl1pPr>
              <a:defRPr>
                <a:solidFill>
                  <a:schemeClr val="bg1"/>
                </a:solidFill>
              </a:defRPr>
            </a:lvl1pPr>
          </a:lstStyle>
          <a:p>
            <a:r>
              <a:rPr lang="en-GB"/>
              <a:t>Click to edit Master title style</a:t>
            </a:r>
            <a:endParaRPr lang="en-US"/>
          </a:p>
        </p:txBody>
      </p:sp>
      <p:sp>
        <p:nvSpPr>
          <p:cNvPr id="11" name="內容版面配置區 10">
            <a:extLst>
              <a:ext uri="{FF2B5EF4-FFF2-40B4-BE49-F238E27FC236}">
                <a16:creationId xmlns:a16="http://schemas.microsoft.com/office/drawing/2014/main" id="{1FBA61FE-D9DE-BE5E-0F84-85F02DC7165E}"/>
              </a:ext>
            </a:extLst>
          </p:cNvPr>
          <p:cNvSpPr>
            <a:spLocks noGrp="1"/>
          </p:cNvSpPr>
          <p:nvPr>
            <p:ph sz="quarter" idx="14"/>
          </p:nvPr>
        </p:nvSpPr>
        <p:spPr>
          <a:xfrm>
            <a:off x="5700610" y="339725"/>
            <a:ext cx="4865914" cy="24177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內容版面配置區 5">
            <a:extLst>
              <a:ext uri="{FF2B5EF4-FFF2-40B4-BE49-F238E27FC236}">
                <a16:creationId xmlns:a16="http://schemas.microsoft.com/office/drawing/2014/main" id="{6DBA2D77-F28E-891C-769A-21198644395D}"/>
              </a:ext>
            </a:extLst>
          </p:cNvPr>
          <p:cNvSpPr>
            <a:spLocks noGrp="1"/>
          </p:cNvSpPr>
          <p:nvPr>
            <p:ph sz="quarter" idx="15"/>
          </p:nvPr>
        </p:nvSpPr>
        <p:spPr>
          <a:xfrm>
            <a:off x="669472" y="339725"/>
            <a:ext cx="4865914" cy="24177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文字版面配置區 7">
            <a:extLst>
              <a:ext uri="{FF2B5EF4-FFF2-40B4-BE49-F238E27FC236}">
                <a16:creationId xmlns:a16="http://schemas.microsoft.com/office/drawing/2014/main" id="{046ADB64-A0B8-82A8-05B5-7300376F3C06}"/>
              </a:ext>
            </a:extLst>
          </p:cNvPr>
          <p:cNvSpPr>
            <a:spLocks noGrp="1"/>
          </p:cNvSpPr>
          <p:nvPr>
            <p:ph type="body" sz="quarter" idx="13"/>
          </p:nvPr>
        </p:nvSpPr>
        <p:spPr>
          <a:xfrm>
            <a:off x="669472" y="4318353"/>
            <a:ext cx="10435354" cy="966787"/>
          </a:xfrm>
        </p:spPr>
        <p:txBody>
          <a:bodyPr/>
          <a:lstStyle/>
          <a:p>
            <a:pPr lvl="0"/>
            <a:r>
              <a:rPr lang="en-GB"/>
              <a:t>Click to edit Master text styles</a:t>
            </a:r>
          </a:p>
          <a:p>
            <a:pPr lvl="1"/>
            <a:r>
              <a:rPr lang="en-GB"/>
              <a:t>Second level</a:t>
            </a:r>
          </a:p>
          <a:p>
            <a:pPr lvl="4"/>
            <a:endParaRPr kumimoji="1" lang="zh-HK" altLang="en-US"/>
          </a:p>
        </p:txBody>
      </p:sp>
      <p:sp>
        <p:nvSpPr>
          <p:cNvPr id="3" name="投影片編號版面配置區 2">
            <a:extLst>
              <a:ext uri="{FF2B5EF4-FFF2-40B4-BE49-F238E27FC236}">
                <a16:creationId xmlns:a16="http://schemas.microsoft.com/office/drawing/2014/main" id="{17A83D8C-4B26-82B9-8067-EAB00577EFDF}"/>
              </a:ext>
            </a:extLst>
          </p:cNvPr>
          <p:cNvSpPr>
            <a:spLocks noGrp="1"/>
          </p:cNvSpPr>
          <p:nvPr>
            <p:ph type="sldNum" sz="quarter" idx="10"/>
          </p:nvPr>
        </p:nvSpPr>
        <p:spPr/>
        <p:txBody>
          <a:bodyPr/>
          <a:lstStyle/>
          <a:p>
            <a:fld id="{D57F1E4F-1CFF-5643-939E-217C01CDF565}" type="slidenum">
              <a:rPr lang="en-US" smtClean="0"/>
              <a:pPr/>
              <a:t>‹#›</a:t>
            </a:fld>
            <a:endParaRPr lang="en-US"/>
          </a:p>
        </p:txBody>
      </p:sp>
      <p:sp>
        <p:nvSpPr>
          <p:cNvPr id="4" name="日期版面配置區 3">
            <a:extLst>
              <a:ext uri="{FF2B5EF4-FFF2-40B4-BE49-F238E27FC236}">
                <a16:creationId xmlns:a16="http://schemas.microsoft.com/office/drawing/2014/main" id="{226E2274-45B8-B8AA-C56C-3A06CFC5CF51}"/>
              </a:ext>
            </a:extLst>
          </p:cNvPr>
          <p:cNvSpPr>
            <a:spLocks noGrp="1"/>
          </p:cNvSpPr>
          <p:nvPr>
            <p:ph type="dt" sz="half" idx="11"/>
          </p:nvPr>
        </p:nvSpPr>
        <p:spPr/>
        <p:txBody>
          <a:bodyPr/>
          <a:lstStyle/>
          <a:p>
            <a:fld id="{82366278-3313-8549-87DE-ECC5920BEA47}" type="datetime1">
              <a:rPr lang="en-HK" smtClean="0"/>
              <a:t>22/11/2024</a:t>
            </a:fld>
            <a:endParaRPr lang="en-US"/>
          </a:p>
        </p:txBody>
      </p:sp>
      <p:sp>
        <p:nvSpPr>
          <p:cNvPr id="5" name="頁尾版面配置區 4">
            <a:extLst>
              <a:ext uri="{FF2B5EF4-FFF2-40B4-BE49-F238E27FC236}">
                <a16:creationId xmlns:a16="http://schemas.microsoft.com/office/drawing/2014/main" id="{4514DAE9-8828-88F7-883C-B6577E5B6A66}"/>
              </a:ext>
            </a:extLst>
          </p:cNvPr>
          <p:cNvSpPr>
            <a:spLocks noGrp="1"/>
          </p:cNvSpPr>
          <p:nvPr>
            <p:ph type="ftr" sz="quarter" idx="12"/>
          </p:nvPr>
        </p:nvSpPr>
        <p:spPr/>
        <p:txBody>
          <a:bodyPr/>
          <a:lstStyle/>
          <a:p>
            <a:r>
              <a:rPr lang="en-US"/>
              <a:t>Edit footer and page number options in “Header &amp; Footer”</a:t>
            </a:r>
          </a:p>
        </p:txBody>
      </p:sp>
      <p:sp>
        <p:nvSpPr>
          <p:cNvPr id="2" name="文字版面配置區 4">
            <a:extLst>
              <a:ext uri="{FF2B5EF4-FFF2-40B4-BE49-F238E27FC236}">
                <a16:creationId xmlns:a16="http://schemas.microsoft.com/office/drawing/2014/main" id="{D8EDFF4F-4D0F-D59A-AF4D-94DF5F0D6451}"/>
              </a:ext>
            </a:extLst>
          </p:cNvPr>
          <p:cNvSpPr>
            <a:spLocks noGrp="1"/>
          </p:cNvSpPr>
          <p:nvPr>
            <p:ph type="body" sz="quarter" idx="22" hasCustomPrompt="1"/>
          </p:nvPr>
        </p:nvSpPr>
        <p:spPr>
          <a:xfrm>
            <a:off x="252036" y="6213511"/>
            <a:ext cx="11882812" cy="522439"/>
          </a:xfrm>
        </p:spPr>
        <p:txBody>
          <a:bodyPr/>
          <a:lstStyle>
            <a:lvl1pPr marL="0" indent="0">
              <a:buNone/>
              <a:defRPr>
                <a:solidFill>
                  <a:srgbClr val="000000"/>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210446872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74BED-E01E-A216-A0CD-852B488EAB65}"/>
              </a:ext>
            </a:extLst>
          </p:cNvPr>
          <p:cNvSpPr>
            <a:spLocks noGrp="1"/>
          </p:cNvSpPr>
          <p:nvPr>
            <p:ph type="title"/>
          </p:nvPr>
        </p:nvSpPr>
        <p:spPr>
          <a:xfrm>
            <a:off x="0" y="2949890"/>
            <a:ext cx="10566400" cy="1320960"/>
          </a:xfrm>
          <a:solidFill>
            <a:srgbClr val="245002"/>
          </a:solidFill>
        </p:spPr>
        <p:txBody>
          <a:bodyPr/>
          <a:lstStyle>
            <a:lvl1pPr>
              <a:defRPr>
                <a:solidFill>
                  <a:schemeClr val="bg1"/>
                </a:solidFill>
              </a:defRPr>
            </a:lvl1pPr>
          </a:lstStyle>
          <a:p>
            <a:r>
              <a:rPr lang="en-GB"/>
              <a:t>Click to edit Master title style</a:t>
            </a:r>
            <a:endParaRPr lang="en-US"/>
          </a:p>
        </p:txBody>
      </p:sp>
      <p:sp>
        <p:nvSpPr>
          <p:cNvPr id="11" name="內容版面配置區 10">
            <a:extLst>
              <a:ext uri="{FF2B5EF4-FFF2-40B4-BE49-F238E27FC236}">
                <a16:creationId xmlns:a16="http://schemas.microsoft.com/office/drawing/2014/main" id="{1FBA61FE-D9DE-BE5E-0F84-85F02DC7165E}"/>
              </a:ext>
            </a:extLst>
          </p:cNvPr>
          <p:cNvSpPr>
            <a:spLocks noGrp="1"/>
          </p:cNvSpPr>
          <p:nvPr>
            <p:ph sz="quarter" idx="14"/>
          </p:nvPr>
        </p:nvSpPr>
        <p:spPr>
          <a:xfrm>
            <a:off x="681038" y="368301"/>
            <a:ext cx="9720262" cy="1133279"/>
          </a:xfrm>
        </p:spPr>
        <p:txBody>
          <a:bodyPr/>
          <a:lstStyle/>
          <a:p>
            <a:pPr lvl="0"/>
            <a:r>
              <a:rPr lang="en-GB"/>
              <a:t>Click to edit Master text styles</a:t>
            </a:r>
          </a:p>
          <a:p>
            <a:pPr lvl="1"/>
            <a:r>
              <a:rPr lang="en-GB"/>
              <a:t>Second level</a:t>
            </a:r>
          </a:p>
          <a:p>
            <a:pPr lvl="2"/>
            <a:r>
              <a:rPr lang="en-GB"/>
              <a:t>Third level</a:t>
            </a:r>
          </a:p>
          <a:p>
            <a:pPr lvl="3"/>
            <a:r>
              <a:rPr lang="en-GB"/>
              <a:t>Fourth level</a:t>
            </a:r>
            <a:endParaRPr kumimoji="1" lang="zh-HK" altLang="en-US"/>
          </a:p>
        </p:txBody>
      </p:sp>
      <p:sp>
        <p:nvSpPr>
          <p:cNvPr id="6" name="內容版面配置區 5">
            <a:extLst>
              <a:ext uri="{FF2B5EF4-FFF2-40B4-BE49-F238E27FC236}">
                <a16:creationId xmlns:a16="http://schemas.microsoft.com/office/drawing/2014/main" id="{6DBA2D77-F28E-891C-769A-21198644395D}"/>
              </a:ext>
            </a:extLst>
          </p:cNvPr>
          <p:cNvSpPr>
            <a:spLocks noGrp="1"/>
          </p:cNvSpPr>
          <p:nvPr>
            <p:ph sz="quarter" idx="15"/>
          </p:nvPr>
        </p:nvSpPr>
        <p:spPr>
          <a:xfrm>
            <a:off x="679675" y="1619848"/>
            <a:ext cx="9720908" cy="1211774"/>
          </a:xfrm>
        </p:spPr>
        <p:txBody>
          <a:bodyPr/>
          <a:lstStyle/>
          <a:p>
            <a:pPr lvl="0"/>
            <a:r>
              <a:rPr lang="en-GB"/>
              <a:t>Click to edit Master text styles</a:t>
            </a:r>
          </a:p>
          <a:p>
            <a:pPr lvl="1"/>
            <a:r>
              <a:rPr lang="en-GB"/>
              <a:t>Second level</a:t>
            </a:r>
          </a:p>
          <a:p>
            <a:pPr lvl="2"/>
            <a:r>
              <a:rPr lang="en-GB"/>
              <a:t>Third level</a:t>
            </a:r>
          </a:p>
          <a:p>
            <a:pPr lvl="3"/>
            <a:r>
              <a:rPr lang="en-GB"/>
              <a:t>Fourth level</a:t>
            </a:r>
            <a:endParaRPr kumimoji="1" lang="zh-HK" altLang="en-US"/>
          </a:p>
        </p:txBody>
      </p:sp>
      <p:sp>
        <p:nvSpPr>
          <p:cNvPr id="8" name="文字版面配置區 7">
            <a:extLst>
              <a:ext uri="{FF2B5EF4-FFF2-40B4-BE49-F238E27FC236}">
                <a16:creationId xmlns:a16="http://schemas.microsoft.com/office/drawing/2014/main" id="{046ADB64-A0B8-82A8-05B5-7300376F3C06}"/>
              </a:ext>
            </a:extLst>
          </p:cNvPr>
          <p:cNvSpPr>
            <a:spLocks noGrp="1"/>
          </p:cNvSpPr>
          <p:nvPr>
            <p:ph type="body" sz="quarter" idx="13"/>
          </p:nvPr>
        </p:nvSpPr>
        <p:spPr>
          <a:xfrm>
            <a:off x="680321" y="4389633"/>
            <a:ext cx="10435354" cy="966787"/>
          </a:xfrm>
        </p:spPr>
        <p:txBody>
          <a:bodyPr/>
          <a:lstStyle/>
          <a:p>
            <a:pPr lvl="0"/>
            <a:r>
              <a:rPr lang="en-GB"/>
              <a:t>Click to edit Master text styles</a:t>
            </a:r>
          </a:p>
          <a:p>
            <a:pPr lvl="1"/>
            <a:r>
              <a:rPr lang="en-GB"/>
              <a:t>Second level</a:t>
            </a:r>
          </a:p>
          <a:p>
            <a:pPr lvl="4"/>
            <a:endParaRPr kumimoji="1" lang="zh-HK" altLang="en-US"/>
          </a:p>
        </p:txBody>
      </p:sp>
      <p:sp>
        <p:nvSpPr>
          <p:cNvPr id="3" name="投影片編號版面配置區 2">
            <a:extLst>
              <a:ext uri="{FF2B5EF4-FFF2-40B4-BE49-F238E27FC236}">
                <a16:creationId xmlns:a16="http://schemas.microsoft.com/office/drawing/2014/main" id="{17A83D8C-4B26-82B9-8067-EAB00577EFDF}"/>
              </a:ext>
            </a:extLst>
          </p:cNvPr>
          <p:cNvSpPr>
            <a:spLocks noGrp="1"/>
          </p:cNvSpPr>
          <p:nvPr>
            <p:ph type="sldNum" sz="quarter" idx="10"/>
          </p:nvPr>
        </p:nvSpPr>
        <p:spPr/>
        <p:txBody>
          <a:bodyPr/>
          <a:lstStyle/>
          <a:p>
            <a:fld id="{D57F1E4F-1CFF-5643-939E-217C01CDF565}" type="slidenum">
              <a:rPr lang="en-US" smtClean="0"/>
              <a:pPr/>
              <a:t>‹#›</a:t>
            </a:fld>
            <a:endParaRPr lang="en-US"/>
          </a:p>
        </p:txBody>
      </p:sp>
      <p:sp>
        <p:nvSpPr>
          <p:cNvPr id="4" name="日期版面配置區 3">
            <a:extLst>
              <a:ext uri="{FF2B5EF4-FFF2-40B4-BE49-F238E27FC236}">
                <a16:creationId xmlns:a16="http://schemas.microsoft.com/office/drawing/2014/main" id="{226E2274-45B8-B8AA-C56C-3A06CFC5CF51}"/>
              </a:ext>
            </a:extLst>
          </p:cNvPr>
          <p:cNvSpPr>
            <a:spLocks noGrp="1"/>
          </p:cNvSpPr>
          <p:nvPr>
            <p:ph type="dt" sz="half" idx="11"/>
          </p:nvPr>
        </p:nvSpPr>
        <p:spPr/>
        <p:txBody>
          <a:bodyPr/>
          <a:lstStyle/>
          <a:p>
            <a:fld id="{82366278-3313-8549-87DE-ECC5920BEA47}" type="datetime1">
              <a:rPr lang="en-HK" smtClean="0"/>
              <a:t>22/11/2024</a:t>
            </a:fld>
            <a:endParaRPr lang="en-US"/>
          </a:p>
        </p:txBody>
      </p:sp>
      <p:sp>
        <p:nvSpPr>
          <p:cNvPr id="5" name="頁尾版面配置區 4">
            <a:extLst>
              <a:ext uri="{FF2B5EF4-FFF2-40B4-BE49-F238E27FC236}">
                <a16:creationId xmlns:a16="http://schemas.microsoft.com/office/drawing/2014/main" id="{4514DAE9-8828-88F7-883C-B6577E5B6A66}"/>
              </a:ext>
            </a:extLst>
          </p:cNvPr>
          <p:cNvSpPr>
            <a:spLocks noGrp="1"/>
          </p:cNvSpPr>
          <p:nvPr>
            <p:ph type="ftr" sz="quarter" idx="12"/>
          </p:nvPr>
        </p:nvSpPr>
        <p:spPr/>
        <p:txBody>
          <a:bodyPr/>
          <a:lstStyle/>
          <a:p>
            <a:r>
              <a:rPr lang="en-US"/>
              <a:t>Edit footer and page number options in “Header &amp; Footer”</a:t>
            </a:r>
          </a:p>
        </p:txBody>
      </p:sp>
      <p:sp>
        <p:nvSpPr>
          <p:cNvPr id="7" name="文字版面配置區 4">
            <a:extLst>
              <a:ext uri="{FF2B5EF4-FFF2-40B4-BE49-F238E27FC236}">
                <a16:creationId xmlns:a16="http://schemas.microsoft.com/office/drawing/2014/main" id="{55F733FE-F953-6C3A-5019-7BE008F58161}"/>
              </a:ext>
            </a:extLst>
          </p:cNvPr>
          <p:cNvSpPr>
            <a:spLocks noGrp="1"/>
          </p:cNvSpPr>
          <p:nvPr>
            <p:ph type="body" sz="quarter" idx="22" hasCustomPrompt="1"/>
          </p:nvPr>
        </p:nvSpPr>
        <p:spPr>
          <a:xfrm>
            <a:off x="252036" y="6213511"/>
            <a:ext cx="11882812" cy="522439"/>
          </a:xfrm>
        </p:spPr>
        <p:txBody>
          <a:bodyPr/>
          <a:lstStyle>
            <a:lvl1pPr marL="0" indent="0">
              <a:buNone/>
              <a:defRPr>
                <a:solidFill>
                  <a:srgbClr val="000000"/>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277225651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4">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219C31C-3D57-DE5A-B86D-F725AF4B0582}"/>
              </a:ext>
            </a:extLst>
          </p:cNvPr>
          <p:cNvSpPr>
            <a:spLocks noGrp="1"/>
          </p:cNvSpPr>
          <p:nvPr>
            <p:ph type="title"/>
          </p:nvPr>
        </p:nvSpPr>
        <p:spPr>
          <a:xfrm>
            <a:off x="124" y="2827266"/>
            <a:ext cx="10566400" cy="1320960"/>
          </a:xfrm>
          <a:solidFill>
            <a:srgbClr val="245002"/>
          </a:solidFill>
        </p:spPr>
        <p:txBody>
          <a:bodyPr/>
          <a:lstStyle>
            <a:lvl1pPr>
              <a:defRPr>
                <a:solidFill>
                  <a:schemeClr val="bg1"/>
                </a:solidFill>
              </a:defRPr>
            </a:lvl1pPr>
          </a:lstStyle>
          <a:p>
            <a:r>
              <a:rPr lang="en-GB"/>
              <a:t>Click to edit Master title style</a:t>
            </a:r>
            <a:endParaRPr lang="en-US"/>
          </a:p>
        </p:txBody>
      </p:sp>
      <p:sp>
        <p:nvSpPr>
          <p:cNvPr id="19" name="文字版面配置區 7">
            <a:extLst>
              <a:ext uri="{FF2B5EF4-FFF2-40B4-BE49-F238E27FC236}">
                <a16:creationId xmlns:a16="http://schemas.microsoft.com/office/drawing/2014/main" id="{1632E8CD-53CE-F625-82E5-2A065C2EB043}"/>
              </a:ext>
            </a:extLst>
          </p:cNvPr>
          <p:cNvSpPr>
            <a:spLocks noGrp="1"/>
          </p:cNvSpPr>
          <p:nvPr>
            <p:ph type="body" sz="quarter" idx="13"/>
          </p:nvPr>
        </p:nvSpPr>
        <p:spPr>
          <a:xfrm>
            <a:off x="680321" y="4304250"/>
            <a:ext cx="10435354" cy="966787"/>
          </a:xfrm>
        </p:spPr>
        <p:txBody>
          <a:bodyPr/>
          <a:lstStyle/>
          <a:p>
            <a:pPr lvl="0"/>
            <a:r>
              <a:rPr lang="en-GB"/>
              <a:t>Click to edit Master text styles</a:t>
            </a:r>
          </a:p>
          <a:p>
            <a:pPr lvl="1"/>
            <a:r>
              <a:rPr lang="en-GB"/>
              <a:t>Second level</a:t>
            </a:r>
          </a:p>
          <a:p>
            <a:pPr lvl="4"/>
            <a:endParaRPr kumimoji="1" lang="zh-HK" altLang="en-US"/>
          </a:p>
        </p:txBody>
      </p:sp>
      <p:sp>
        <p:nvSpPr>
          <p:cNvPr id="2" name="Date Placeholder 1">
            <a:extLst>
              <a:ext uri="{FF2B5EF4-FFF2-40B4-BE49-F238E27FC236}">
                <a16:creationId xmlns:a16="http://schemas.microsoft.com/office/drawing/2014/main" id="{AD477D07-A200-65AF-9E85-DECB703AC300}"/>
              </a:ext>
            </a:extLst>
          </p:cNvPr>
          <p:cNvSpPr>
            <a:spLocks noGrp="1"/>
          </p:cNvSpPr>
          <p:nvPr>
            <p:ph type="dt" sz="half" idx="14"/>
          </p:nvPr>
        </p:nvSpPr>
        <p:spPr/>
        <p:txBody>
          <a:bodyPr/>
          <a:lstStyle/>
          <a:p>
            <a:fld id="{82366278-3313-8549-87DE-ECC5920BEA47}" type="datetime1">
              <a:rPr lang="en-HK" smtClean="0"/>
              <a:pPr/>
              <a:t>22/11/2024</a:t>
            </a:fld>
            <a:endParaRPr lang="en-US"/>
          </a:p>
        </p:txBody>
      </p:sp>
      <p:sp>
        <p:nvSpPr>
          <p:cNvPr id="4" name="Footer Placeholder 3">
            <a:extLst>
              <a:ext uri="{FF2B5EF4-FFF2-40B4-BE49-F238E27FC236}">
                <a16:creationId xmlns:a16="http://schemas.microsoft.com/office/drawing/2014/main" id="{4C338A52-282C-B9F9-8C03-92E3C4CB5D60}"/>
              </a:ext>
            </a:extLst>
          </p:cNvPr>
          <p:cNvSpPr>
            <a:spLocks noGrp="1"/>
          </p:cNvSpPr>
          <p:nvPr>
            <p:ph type="ftr" sz="quarter" idx="15"/>
          </p:nvPr>
        </p:nvSpPr>
        <p:spPr/>
        <p:txBody>
          <a:bodyPr/>
          <a:lstStyle/>
          <a:p>
            <a:r>
              <a:rPr lang="en-US"/>
              <a:t>Edit footer and page number options in “Header &amp; Footer”</a:t>
            </a:r>
          </a:p>
        </p:txBody>
      </p:sp>
      <p:sp>
        <p:nvSpPr>
          <p:cNvPr id="5" name="Slide Number Placeholder 4">
            <a:extLst>
              <a:ext uri="{FF2B5EF4-FFF2-40B4-BE49-F238E27FC236}">
                <a16:creationId xmlns:a16="http://schemas.microsoft.com/office/drawing/2014/main" id="{6518B542-85B1-28E0-C796-4F0342119665}"/>
              </a:ext>
            </a:extLst>
          </p:cNvPr>
          <p:cNvSpPr>
            <a:spLocks noGrp="1"/>
          </p:cNvSpPr>
          <p:nvPr>
            <p:ph type="sldNum" sz="quarter" idx="16"/>
          </p:nvPr>
        </p:nvSpPr>
        <p:spPr/>
        <p:txBody>
          <a:bodyPr/>
          <a:lstStyle/>
          <a:p>
            <a:fld id="{D57F1E4F-1CFF-5643-939E-217C01CDF565}" type="slidenum">
              <a:rPr lang="en-US" smtClean="0"/>
              <a:pPr/>
              <a:t>‹#›</a:t>
            </a:fld>
            <a:endParaRPr lang="en-US"/>
          </a:p>
        </p:txBody>
      </p:sp>
      <p:sp>
        <p:nvSpPr>
          <p:cNvPr id="6" name="文字版面配置區 4">
            <a:extLst>
              <a:ext uri="{FF2B5EF4-FFF2-40B4-BE49-F238E27FC236}">
                <a16:creationId xmlns:a16="http://schemas.microsoft.com/office/drawing/2014/main" id="{4353AA8A-CB9E-8CC7-E0BF-610422AC5667}"/>
              </a:ext>
            </a:extLst>
          </p:cNvPr>
          <p:cNvSpPr>
            <a:spLocks noGrp="1"/>
          </p:cNvSpPr>
          <p:nvPr>
            <p:ph type="body" sz="quarter" idx="22" hasCustomPrompt="1"/>
          </p:nvPr>
        </p:nvSpPr>
        <p:spPr>
          <a:xfrm>
            <a:off x="252036" y="6213511"/>
            <a:ext cx="11882812" cy="522439"/>
          </a:xfrm>
        </p:spPr>
        <p:txBody>
          <a:bodyPr/>
          <a:lstStyle>
            <a:lvl1pPr marL="0" indent="0">
              <a:buNone/>
              <a:defRPr>
                <a:solidFill>
                  <a:srgbClr val="000000"/>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124397893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5">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2839CB0-9651-FF75-5B18-CCD63F06DA7A}"/>
              </a:ext>
            </a:extLst>
          </p:cNvPr>
          <p:cNvSpPr>
            <a:spLocks noGrp="1"/>
          </p:cNvSpPr>
          <p:nvPr>
            <p:ph type="title"/>
          </p:nvPr>
        </p:nvSpPr>
        <p:spPr>
          <a:xfrm>
            <a:off x="680320" y="515797"/>
            <a:ext cx="4074559" cy="4556266"/>
          </a:xfrm>
          <a:solidFill>
            <a:srgbClr val="245002"/>
          </a:solidFill>
        </p:spPr>
        <p:txBody>
          <a:bodyPr/>
          <a:lstStyle>
            <a:lvl1pPr>
              <a:defRPr>
                <a:solidFill>
                  <a:schemeClr val="bg1"/>
                </a:solidFill>
              </a:defRPr>
            </a:lvl1pPr>
          </a:lstStyle>
          <a:p>
            <a:r>
              <a:rPr lang="en-GB"/>
              <a:t>Click to edit Master title style</a:t>
            </a:r>
            <a:endParaRPr lang="en-US"/>
          </a:p>
        </p:txBody>
      </p:sp>
      <p:sp>
        <p:nvSpPr>
          <p:cNvPr id="13" name="內容版面配置區 12">
            <a:extLst>
              <a:ext uri="{FF2B5EF4-FFF2-40B4-BE49-F238E27FC236}">
                <a16:creationId xmlns:a16="http://schemas.microsoft.com/office/drawing/2014/main" id="{B3C86DE8-A59E-A2A3-698A-A5474A0067E0}"/>
              </a:ext>
            </a:extLst>
          </p:cNvPr>
          <p:cNvSpPr>
            <a:spLocks noGrp="1"/>
          </p:cNvSpPr>
          <p:nvPr>
            <p:ph sz="quarter" idx="13"/>
          </p:nvPr>
        </p:nvSpPr>
        <p:spPr>
          <a:xfrm>
            <a:off x="5235575" y="987425"/>
            <a:ext cx="5298087" cy="39846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a:p>
            <a:pPr lvl="0"/>
            <a:endParaRPr kumimoji="1" lang="zh-HK" altLang="en-US"/>
          </a:p>
        </p:txBody>
      </p:sp>
      <p:sp>
        <p:nvSpPr>
          <p:cNvPr id="9" name="投影片編號版面配置區 8">
            <a:extLst>
              <a:ext uri="{FF2B5EF4-FFF2-40B4-BE49-F238E27FC236}">
                <a16:creationId xmlns:a16="http://schemas.microsoft.com/office/drawing/2014/main" id="{5B61F5E9-FFCC-CE15-4429-2E438EFF3E74}"/>
              </a:ext>
            </a:extLst>
          </p:cNvPr>
          <p:cNvSpPr>
            <a:spLocks noGrp="1"/>
          </p:cNvSpPr>
          <p:nvPr>
            <p:ph type="sldNum" sz="quarter" idx="12"/>
          </p:nvPr>
        </p:nvSpPr>
        <p:spPr/>
        <p:txBody>
          <a:bodyPr/>
          <a:lstStyle/>
          <a:p>
            <a:fld id="{D57F1E4F-1CFF-5643-939E-217C01CDF565}" type="slidenum">
              <a:rPr lang="en-US" smtClean="0"/>
              <a:pPr/>
              <a:t>‹#›</a:t>
            </a:fld>
            <a:endParaRPr lang="en-US"/>
          </a:p>
        </p:txBody>
      </p:sp>
      <p:sp>
        <p:nvSpPr>
          <p:cNvPr id="7" name="日期版面配置區 6">
            <a:extLst>
              <a:ext uri="{FF2B5EF4-FFF2-40B4-BE49-F238E27FC236}">
                <a16:creationId xmlns:a16="http://schemas.microsoft.com/office/drawing/2014/main" id="{130A49A1-2482-2071-BB4A-25233B003D95}"/>
              </a:ext>
            </a:extLst>
          </p:cNvPr>
          <p:cNvSpPr>
            <a:spLocks noGrp="1"/>
          </p:cNvSpPr>
          <p:nvPr>
            <p:ph type="dt" sz="half" idx="10"/>
          </p:nvPr>
        </p:nvSpPr>
        <p:spPr/>
        <p:txBody>
          <a:bodyPr/>
          <a:lstStyle/>
          <a:p>
            <a:fld id="{82366278-3313-8549-87DE-ECC5920BEA47}" type="datetime1">
              <a:rPr lang="en-HK" smtClean="0"/>
              <a:t>22/11/2024</a:t>
            </a:fld>
            <a:endParaRPr lang="en-US"/>
          </a:p>
        </p:txBody>
      </p:sp>
      <p:sp>
        <p:nvSpPr>
          <p:cNvPr id="8" name="頁尾版面配置區 7">
            <a:extLst>
              <a:ext uri="{FF2B5EF4-FFF2-40B4-BE49-F238E27FC236}">
                <a16:creationId xmlns:a16="http://schemas.microsoft.com/office/drawing/2014/main" id="{839CDFC1-5A12-7EAF-B976-D37AE6D65E53}"/>
              </a:ext>
            </a:extLst>
          </p:cNvPr>
          <p:cNvSpPr>
            <a:spLocks noGrp="1"/>
          </p:cNvSpPr>
          <p:nvPr>
            <p:ph type="ftr" sz="quarter" idx="11"/>
          </p:nvPr>
        </p:nvSpPr>
        <p:spPr/>
        <p:txBody>
          <a:bodyPr/>
          <a:lstStyle/>
          <a:p>
            <a:r>
              <a:rPr lang="en-US"/>
              <a:t>Edit footer and page number options in “Header &amp; Footer”</a:t>
            </a:r>
          </a:p>
        </p:txBody>
      </p:sp>
      <p:sp>
        <p:nvSpPr>
          <p:cNvPr id="2" name="文字版面配置區 4">
            <a:extLst>
              <a:ext uri="{FF2B5EF4-FFF2-40B4-BE49-F238E27FC236}">
                <a16:creationId xmlns:a16="http://schemas.microsoft.com/office/drawing/2014/main" id="{05336E7F-719A-1E42-CC85-89A3C41F5721}"/>
              </a:ext>
            </a:extLst>
          </p:cNvPr>
          <p:cNvSpPr>
            <a:spLocks noGrp="1"/>
          </p:cNvSpPr>
          <p:nvPr>
            <p:ph type="body" sz="quarter" idx="22" hasCustomPrompt="1"/>
          </p:nvPr>
        </p:nvSpPr>
        <p:spPr>
          <a:xfrm>
            <a:off x="252036" y="6213511"/>
            <a:ext cx="11882812" cy="522439"/>
          </a:xfrm>
        </p:spPr>
        <p:txBody>
          <a:bodyPr/>
          <a:lstStyle>
            <a:lvl1pPr marL="0" indent="0">
              <a:buNone/>
              <a:defRPr>
                <a:solidFill>
                  <a:srgbClr val="000000"/>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410970033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6">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58878CA-055C-EB06-36DA-9E34FFEFCF7A}"/>
              </a:ext>
            </a:extLst>
          </p:cNvPr>
          <p:cNvSpPr>
            <a:spLocks noGrp="1"/>
          </p:cNvSpPr>
          <p:nvPr>
            <p:ph type="title"/>
          </p:nvPr>
        </p:nvSpPr>
        <p:spPr>
          <a:xfrm>
            <a:off x="680320" y="515797"/>
            <a:ext cx="4074559" cy="4641991"/>
          </a:xfrm>
          <a:solidFill>
            <a:srgbClr val="245002"/>
          </a:solidFill>
        </p:spPr>
        <p:txBody>
          <a:bodyPr/>
          <a:lstStyle>
            <a:lvl1pPr>
              <a:defRPr>
                <a:solidFill>
                  <a:schemeClr val="bg1"/>
                </a:solidFill>
              </a:defRPr>
            </a:lvl1pPr>
          </a:lstStyle>
          <a:p>
            <a:r>
              <a:rPr lang="en-GB" dirty="0"/>
              <a:t>Click to edit Master title style</a:t>
            </a:r>
            <a:endParaRPr lang="en-US" dirty="0"/>
          </a:p>
        </p:txBody>
      </p:sp>
      <p:sp>
        <p:nvSpPr>
          <p:cNvPr id="17" name="內容版面配置區 12">
            <a:extLst>
              <a:ext uri="{FF2B5EF4-FFF2-40B4-BE49-F238E27FC236}">
                <a16:creationId xmlns:a16="http://schemas.microsoft.com/office/drawing/2014/main" id="{68E9513D-B2BD-7CBA-7F39-1A209F339097}"/>
              </a:ext>
            </a:extLst>
          </p:cNvPr>
          <p:cNvSpPr>
            <a:spLocks noGrp="1"/>
          </p:cNvSpPr>
          <p:nvPr>
            <p:ph sz="quarter" idx="13"/>
          </p:nvPr>
        </p:nvSpPr>
        <p:spPr>
          <a:xfrm>
            <a:off x="5235575" y="895645"/>
            <a:ext cx="5202237" cy="213923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8" name="內容版面配置區 2">
            <a:extLst>
              <a:ext uri="{FF2B5EF4-FFF2-40B4-BE49-F238E27FC236}">
                <a16:creationId xmlns:a16="http://schemas.microsoft.com/office/drawing/2014/main" id="{481193D1-1A2F-30FF-3AA0-069F66F0514C}"/>
              </a:ext>
            </a:extLst>
          </p:cNvPr>
          <p:cNvSpPr>
            <a:spLocks noGrp="1"/>
          </p:cNvSpPr>
          <p:nvPr>
            <p:ph sz="quarter" idx="14"/>
          </p:nvPr>
        </p:nvSpPr>
        <p:spPr>
          <a:xfrm>
            <a:off x="5265738" y="3296265"/>
            <a:ext cx="5146832" cy="186152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Date Placeholder 1">
            <a:extLst>
              <a:ext uri="{FF2B5EF4-FFF2-40B4-BE49-F238E27FC236}">
                <a16:creationId xmlns:a16="http://schemas.microsoft.com/office/drawing/2014/main" id="{054559E5-3492-752E-7449-5F083F97FF51}"/>
              </a:ext>
            </a:extLst>
          </p:cNvPr>
          <p:cNvSpPr>
            <a:spLocks noGrp="1"/>
          </p:cNvSpPr>
          <p:nvPr>
            <p:ph type="dt" sz="half" idx="15"/>
          </p:nvPr>
        </p:nvSpPr>
        <p:spPr/>
        <p:txBody>
          <a:bodyPr/>
          <a:lstStyle/>
          <a:p>
            <a:fld id="{82366278-3313-8549-87DE-ECC5920BEA47}" type="datetime1">
              <a:rPr lang="en-HK" smtClean="0"/>
              <a:pPr/>
              <a:t>22/11/2024</a:t>
            </a:fld>
            <a:endParaRPr lang="en-US"/>
          </a:p>
        </p:txBody>
      </p:sp>
      <p:sp>
        <p:nvSpPr>
          <p:cNvPr id="4" name="Footer Placeholder 3">
            <a:extLst>
              <a:ext uri="{FF2B5EF4-FFF2-40B4-BE49-F238E27FC236}">
                <a16:creationId xmlns:a16="http://schemas.microsoft.com/office/drawing/2014/main" id="{CCAE572E-C407-E314-CDBC-C0258951E24C}"/>
              </a:ext>
            </a:extLst>
          </p:cNvPr>
          <p:cNvSpPr>
            <a:spLocks noGrp="1"/>
          </p:cNvSpPr>
          <p:nvPr>
            <p:ph type="ftr" sz="quarter" idx="16"/>
          </p:nvPr>
        </p:nvSpPr>
        <p:spPr/>
        <p:txBody>
          <a:bodyPr/>
          <a:lstStyle/>
          <a:p>
            <a:r>
              <a:rPr lang="en-US"/>
              <a:t>Edit footer and page number options in “Header &amp; Footer”</a:t>
            </a:r>
          </a:p>
        </p:txBody>
      </p:sp>
      <p:sp>
        <p:nvSpPr>
          <p:cNvPr id="5" name="Slide Number Placeholder 4">
            <a:extLst>
              <a:ext uri="{FF2B5EF4-FFF2-40B4-BE49-F238E27FC236}">
                <a16:creationId xmlns:a16="http://schemas.microsoft.com/office/drawing/2014/main" id="{526A5D9E-99CB-5BB6-6201-C1EA7BB0493A}"/>
              </a:ext>
            </a:extLst>
          </p:cNvPr>
          <p:cNvSpPr>
            <a:spLocks noGrp="1"/>
          </p:cNvSpPr>
          <p:nvPr>
            <p:ph type="sldNum" sz="quarter" idx="17"/>
          </p:nvPr>
        </p:nvSpPr>
        <p:spPr/>
        <p:txBody>
          <a:bodyPr/>
          <a:lstStyle/>
          <a:p>
            <a:fld id="{D57F1E4F-1CFF-5643-939E-217C01CDF565}" type="slidenum">
              <a:rPr lang="en-US" smtClean="0"/>
              <a:pPr/>
              <a:t>‹#›</a:t>
            </a:fld>
            <a:endParaRPr lang="en-US"/>
          </a:p>
        </p:txBody>
      </p:sp>
      <p:sp>
        <p:nvSpPr>
          <p:cNvPr id="6" name="文字版面配置區 4">
            <a:extLst>
              <a:ext uri="{FF2B5EF4-FFF2-40B4-BE49-F238E27FC236}">
                <a16:creationId xmlns:a16="http://schemas.microsoft.com/office/drawing/2014/main" id="{542FBFE0-052B-6D1E-9948-CD3BA5CD17D2}"/>
              </a:ext>
            </a:extLst>
          </p:cNvPr>
          <p:cNvSpPr>
            <a:spLocks noGrp="1"/>
          </p:cNvSpPr>
          <p:nvPr>
            <p:ph type="body" sz="quarter" idx="22" hasCustomPrompt="1"/>
          </p:nvPr>
        </p:nvSpPr>
        <p:spPr>
          <a:xfrm>
            <a:off x="252036" y="6213511"/>
            <a:ext cx="11882812" cy="522439"/>
          </a:xfrm>
        </p:spPr>
        <p:txBody>
          <a:bodyPr/>
          <a:lstStyle>
            <a:lvl1pPr marL="0" indent="0">
              <a:buNone/>
              <a:defRPr>
                <a:solidFill>
                  <a:srgbClr val="000000"/>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3148726903"/>
      </p:ext>
    </p:extLst>
  </p:cSld>
  <p:clrMapOvr>
    <a:masterClrMapping/>
  </p:clrMapOvr>
  <p:extLst>
    <p:ext uri="{DCECCB84-F9BA-43D5-87BE-67443E8EF086}">
      <p15:sldGuideLst xmlns:p15="http://schemas.microsoft.com/office/powerpoint/2012/main">
        <p15:guide id="1" pos="6652" userDrawn="1">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Quote1">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D85A1BC9-1FE1-0228-1C75-ED5181828AFB}"/>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en-GB"/>
              <a:t>Click to edit Master title style</a:t>
            </a:r>
            <a:endParaRPr lang="en-US"/>
          </a:p>
        </p:txBody>
      </p:sp>
      <p:grpSp>
        <p:nvGrpSpPr>
          <p:cNvPr id="23" name="群組 22">
            <a:extLst>
              <a:ext uri="{FF2B5EF4-FFF2-40B4-BE49-F238E27FC236}">
                <a16:creationId xmlns:a16="http://schemas.microsoft.com/office/drawing/2014/main" id="{77E3DB08-1284-98E1-CB20-417276B3274C}"/>
              </a:ext>
              <a:ext uri="{C183D7F6-B498-43B3-948B-1728B52AA6E4}">
                <adec:decorative xmlns:adec="http://schemas.microsoft.com/office/drawing/2017/decorative" val="1"/>
              </a:ext>
            </a:extLst>
          </p:cNvPr>
          <p:cNvGrpSpPr/>
          <p:nvPr userDrawn="1"/>
        </p:nvGrpSpPr>
        <p:grpSpPr>
          <a:xfrm>
            <a:off x="1075342" y="1799353"/>
            <a:ext cx="9207840" cy="2313419"/>
            <a:chOff x="1075342" y="1799353"/>
            <a:chExt cx="9207840" cy="2313419"/>
          </a:xfrm>
        </p:grpSpPr>
        <p:pic>
          <p:nvPicPr>
            <p:cNvPr id="6" name="圖片 32">
              <a:extLst>
                <a:ext uri="{FF2B5EF4-FFF2-40B4-BE49-F238E27FC236}">
                  <a16:creationId xmlns:a16="http://schemas.microsoft.com/office/drawing/2014/main" id="{B87239E9-3DBC-C5F3-BF40-BBB9A84F8287}"/>
                </a:ext>
                <a:ext uri="{C183D7F6-B498-43B3-948B-1728B52AA6E4}">
                  <adec:decorative xmlns:adec="http://schemas.microsoft.com/office/drawing/2017/decorative" val="1"/>
                </a:ext>
              </a:extLst>
            </p:cNvPr>
            <p:cNvPicPr>
              <a:picLocks noChangeAspect="1"/>
            </p:cNvPicPr>
            <p:nvPr userDrawn="1"/>
          </p:nvPicPr>
          <p:blipFill>
            <a:blip r:embed="rId2">
              <a:duotone>
                <a:schemeClr val="accent6">
                  <a:shade val="45000"/>
                  <a:satMod val="135000"/>
                </a:schemeClr>
                <a:prstClr val="white"/>
              </a:duotone>
            </a:blip>
            <a:srcRect/>
            <a:stretch/>
          </p:blipFill>
          <p:spPr>
            <a:xfrm>
              <a:off x="1075342" y="1799353"/>
              <a:ext cx="1168932" cy="1168932"/>
            </a:xfrm>
            <a:prstGeom prst="rect">
              <a:avLst/>
            </a:prstGeom>
          </p:spPr>
        </p:pic>
        <p:pic>
          <p:nvPicPr>
            <p:cNvPr id="7" name="圖片 33">
              <a:extLst>
                <a:ext uri="{FF2B5EF4-FFF2-40B4-BE49-F238E27FC236}">
                  <a16:creationId xmlns:a16="http://schemas.microsoft.com/office/drawing/2014/main" id="{F2C8518A-7D92-A837-6235-DF63D94B8B00}"/>
                </a:ext>
                <a:ext uri="{C183D7F6-B498-43B3-948B-1728B52AA6E4}">
                  <adec:decorative xmlns:adec="http://schemas.microsoft.com/office/drawing/2017/decorative" val="1"/>
                </a:ext>
              </a:extLst>
            </p:cNvPr>
            <p:cNvPicPr>
              <a:picLocks noChangeAspect="1"/>
            </p:cNvPicPr>
            <p:nvPr userDrawn="1"/>
          </p:nvPicPr>
          <p:blipFill>
            <a:blip r:embed="rId3">
              <a:duotone>
                <a:schemeClr val="accent6">
                  <a:shade val="45000"/>
                  <a:satMod val="135000"/>
                </a:schemeClr>
                <a:prstClr val="white"/>
              </a:duotone>
            </a:blip>
            <a:srcRect/>
            <a:stretch/>
          </p:blipFill>
          <p:spPr>
            <a:xfrm>
              <a:off x="9113182" y="2942772"/>
              <a:ext cx="1170000" cy="1170000"/>
            </a:xfrm>
            <a:prstGeom prst="rect">
              <a:avLst/>
            </a:prstGeom>
          </p:spPr>
        </p:pic>
      </p:grpSp>
      <p:sp>
        <p:nvSpPr>
          <p:cNvPr id="8" name="內容版面配置區 12">
            <a:extLst>
              <a:ext uri="{FF2B5EF4-FFF2-40B4-BE49-F238E27FC236}">
                <a16:creationId xmlns:a16="http://schemas.microsoft.com/office/drawing/2014/main" id="{9B3D9979-CD5A-F12F-211A-03751B2CD6D8}"/>
              </a:ext>
            </a:extLst>
          </p:cNvPr>
          <p:cNvSpPr>
            <a:spLocks noGrp="1"/>
          </p:cNvSpPr>
          <p:nvPr>
            <p:ph sz="quarter" idx="13"/>
          </p:nvPr>
        </p:nvSpPr>
        <p:spPr>
          <a:xfrm>
            <a:off x="2721192" y="1736002"/>
            <a:ext cx="6110567" cy="975511"/>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9" name="內容版面配置區 12">
            <a:extLst>
              <a:ext uri="{FF2B5EF4-FFF2-40B4-BE49-F238E27FC236}">
                <a16:creationId xmlns:a16="http://schemas.microsoft.com/office/drawing/2014/main" id="{0B899358-FDE9-D2F2-B486-59BEA4230472}"/>
              </a:ext>
            </a:extLst>
          </p:cNvPr>
          <p:cNvSpPr>
            <a:spLocks noGrp="1"/>
          </p:cNvSpPr>
          <p:nvPr>
            <p:ph sz="quarter" idx="14" hasCustomPrompt="1"/>
          </p:nvPr>
        </p:nvSpPr>
        <p:spPr>
          <a:xfrm>
            <a:off x="2711993" y="2911475"/>
            <a:ext cx="6110567" cy="1134232"/>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內容版面配置區 12">
            <a:extLst>
              <a:ext uri="{FF2B5EF4-FFF2-40B4-BE49-F238E27FC236}">
                <a16:creationId xmlns:a16="http://schemas.microsoft.com/office/drawing/2014/main" id="{B3F4FDF2-9FA0-7B04-C21F-06A90F479ABB}"/>
              </a:ext>
            </a:extLst>
          </p:cNvPr>
          <p:cNvSpPr>
            <a:spLocks noGrp="1"/>
          </p:cNvSpPr>
          <p:nvPr>
            <p:ph sz="quarter" idx="18"/>
          </p:nvPr>
        </p:nvSpPr>
        <p:spPr>
          <a:xfrm>
            <a:off x="2721192" y="4172424"/>
            <a:ext cx="6110567" cy="1134232"/>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Date Placeholder 1">
            <a:extLst>
              <a:ext uri="{FF2B5EF4-FFF2-40B4-BE49-F238E27FC236}">
                <a16:creationId xmlns:a16="http://schemas.microsoft.com/office/drawing/2014/main" id="{054559E5-3492-752E-7449-5F083F97FF51}"/>
              </a:ext>
            </a:extLst>
          </p:cNvPr>
          <p:cNvSpPr>
            <a:spLocks noGrp="1"/>
          </p:cNvSpPr>
          <p:nvPr>
            <p:ph type="dt" sz="half" idx="15"/>
          </p:nvPr>
        </p:nvSpPr>
        <p:spPr/>
        <p:txBody>
          <a:bodyPr/>
          <a:lstStyle/>
          <a:p>
            <a:fld id="{82366278-3313-8549-87DE-ECC5920BEA47}" type="datetime1">
              <a:rPr lang="en-HK" smtClean="0"/>
              <a:pPr/>
              <a:t>22/11/2024</a:t>
            </a:fld>
            <a:endParaRPr lang="en-US"/>
          </a:p>
        </p:txBody>
      </p:sp>
      <p:sp>
        <p:nvSpPr>
          <p:cNvPr id="4" name="Footer Placeholder 3">
            <a:extLst>
              <a:ext uri="{FF2B5EF4-FFF2-40B4-BE49-F238E27FC236}">
                <a16:creationId xmlns:a16="http://schemas.microsoft.com/office/drawing/2014/main" id="{CCAE572E-C407-E314-CDBC-C0258951E24C}"/>
              </a:ext>
            </a:extLst>
          </p:cNvPr>
          <p:cNvSpPr>
            <a:spLocks noGrp="1"/>
          </p:cNvSpPr>
          <p:nvPr>
            <p:ph type="ftr" sz="quarter" idx="16"/>
          </p:nvPr>
        </p:nvSpPr>
        <p:spPr/>
        <p:txBody>
          <a:bodyPr/>
          <a:lstStyle/>
          <a:p>
            <a:r>
              <a:rPr lang="en-US"/>
              <a:t>Edit footer and page number options in “Header &amp; Footer”</a:t>
            </a:r>
          </a:p>
        </p:txBody>
      </p:sp>
      <p:sp>
        <p:nvSpPr>
          <p:cNvPr id="5" name="Slide Number Placeholder 4">
            <a:extLst>
              <a:ext uri="{FF2B5EF4-FFF2-40B4-BE49-F238E27FC236}">
                <a16:creationId xmlns:a16="http://schemas.microsoft.com/office/drawing/2014/main" id="{526A5D9E-99CB-5BB6-6201-C1EA7BB0493A}"/>
              </a:ext>
            </a:extLst>
          </p:cNvPr>
          <p:cNvSpPr>
            <a:spLocks noGrp="1"/>
          </p:cNvSpPr>
          <p:nvPr>
            <p:ph type="sldNum" sz="quarter" idx="17"/>
          </p:nvPr>
        </p:nvSpPr>
        <p:spPr/>
        <p:txBody>
          <a:bodyPr/>
          <a:lstStyle/>
          <a:p>
            <a:fld id="{D57F1E4F-1CFF-5643-939E-217C01CDF565}" type="slidenum">
              <a:rPr lang="en-US" smtClean="0"/>
              <a:pPr/>
              <a:t>‹#›</a:t>
            </a:fld>
            <a:endParaRPr lang="en-US"/>
          </a:p>
        </p:txBody>
      </p:sp>
      <p:sp>
        <p:nvSpPr>
          <p:cNvPr id="22" name="文字版面配置區 4">
            <a:extLst>
              <a:ext uri="{FF2B5EF4-FFF2-40B4-BE49-F238E27FC236}">
                <a16:creationId xmlns:a16="http://schemas.microsoft.com/office/drawing/2014/main" id="{AF63B899-B1AF-923A-99D2-5F91AEF41075}"/>
              </a:ext>
            </a:extLst>
          </p:cNvPr>
          <p:cNvSpPr>
            <a:spLocks noGrp="1"/>
          </p:cNvSpPr>
          <p:nvPr>
            <p:ph type="body" sz="quarter" idx="22" hasCustomPrompt="1"/>
          </p:nvPr>
        </p:nvSpPr>
        <p:spPr>
          <a:xfrm>
            <a:off x="252036" y="6213511"/>
            <a:ext cx="11882812" cy="522439"/>
          </a:xfrm>
        </p:spPr>
        <p:txBody>
          <a:bodyPr/>
          <a:lstStyle>
            <a:lvl1pPr marL="0" indent="0">
              <a:buNone/>
              <a:defRPr>
                <a:solidFill>
                  <a:srgbClr val="000000"/>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1289728195"/>
      </p:ext>
    </p:extLst>
  </p:cSld>
  <p:clrMapOvr>
    <a:masterClrMapping/>
  </p:clrMapOvr>
  <p:extLst>
    <p:ext uri="{DCECCB84-F9BA-43D5-87BE-67443E8EF086}">
      <p15:sldGuideLst xmlns:p15="http://schemas.microsoft.com/office/powerpoint/2012/main">
        <p15:guide id="1" pos="6652" userDrawn="1">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Hidden title-1 content box">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5910178-A67A-775F-06F8-EC61045DB5A1}"/>
              </a:ext>
            </a:extLst>
          </p:cNvPr>
          <p:cNvSpPr>
            <a:spLocks noGrp="1"/>
          </p:cNvSpPr>
          <p:nvPr>
            <p:ph type="title" hasCustomPrompt="1"/>
          </p:nvPr>
        </p:nvSpPr>
        <p:spPr>
          <a:xfrm>
            <a:off x="680321" y="-1109438"/>
            <a:ext cx="10435232" cy="1080938"/>
          </a:xfrm>
        </p:spPr>
        <p:txBody>
          <a:bodyPr/>
          <a:lstStyle>
            <a:lvl1pPr>
              <a:defRPr>
                <a:solidFill>
                  <a:srgbClr val="FFFFFF"/>
                </a:solidFill>
              </a:defRPr>
            </a:lvl1pPr>
          </a:lstStyle>
          <a:p>
            <a:r>
              <a:rPr lang="en-GB"/>
              <a:t>Click to edit Master hidden title style</a:t>
            </a:r>
            <a:endParaRPr lang="en-US"/>
          </a:p>
        </p:txBody>
      </p:sp>
      <p:sp>
        <p:nvSpPr>
          <p:cNvPr id="9" name="Content Placeholder 2">
            <a:extLst>
              <a:ext uri="{FF2B5EF4-FFF2-40B4-BE49-F238E27FC236}">
                <a16:creationId xmlns:a16="http://schemas.microsoft.com/office/drawing/2014/main" id="{1C001520-574C-2F35-793A-7681DFC17EC3}"/>
              </a:ext>
            </a:extLst>
          </p:cNvPr>
          <p:cNvSpPr>
            <a:spLocks noGrp="1"/>
          </p:cNvSpPr>
          <p:nvPr>
            <p:ph idx="1"/>
          </p:nvPr>
        </p:nvSpPr>
        <p:spPr>
          <a:xfrm>
            <a:off x="680321" y="270387"/>
            <a:ext cx="9853342" cy="417302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8" name="文字版面配置區 17">
            <a:extLst>
              <a:ext uri="{FF2B5EF4-FFF2-40B4-BE49-F238E27FC236}">
                <a16:creationId xmlns:a16="http://schemas.microsoft.com/office/drawing/2014/main" id="{BAFC71FB-F9ED-1788-67C7-55DE7004CCF1}"/>
              </a:ext>
            </a:extLst>
          </p:cNvPr>
          <p:cNvSpPr>
            <a:spLocks noGrp="1"/>
          </p:cNvSpPr>
          <p:nvPr>
            <p:ph type="body" sz="quarter" idx="13"/>
          </p:nvPr>
        </p:nvSpPr>
        <p:spPr>
          <a:xfrm>
            <a:off x="680321" y="4715369"/>
            <a:ext cx="9986962" cy="487363"/>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endParaRPr kumimoji="1" lang="zh-HK" altLang="en-US"/>
          </a:p>
        </p:txBody>
      </p:sp>
      <p:sp>
        <p:nvSpPr>
          <p:cNvPr id="14" name="投影片編號版面配置區 13">
            <a:extLst>
              <a:ext uri="{FF2B5EF4-FFF2-40B4-BE49-F238E27FC236}">
                <a16:creationId xmlns:a16="http://schemas.microsoft.com/office/drawing/2014/main" id="{03C576F2-6B4A-B1C6-A916-A12996351277}"/>
              </a:ext>
            </a:extLst>
          </p:cNvPr>
          <p:cNvSpPr>
            <a:spLocks noGrp="1"/>
          </p:cNvSpPr>
          <p:nvPr>
            <p:ph type="sldNum" sz="quarter" idx="12"/>
          </p:nvPr>
        </p:nvSpPr>
        <p:spPr/>
        <p:txBody>
          <a:bodyPr/>
          <a:lstStyle/>
          <a:p>
            <a:fld id="{D57F1E4F-1CFF-5643-939E-217C01CDF565}" type="slidenum">
              <a:rPr lang="en-US" smtClean="0"/>
              <a:pPr/>
              <a:t>‹#›</a:t>
            </a:fld>
            <a:endParaRPr lang="en-US"/>
          </a:p>
        </p:txBody>
      </p:sp>
      <p:sp>
        <p:nvSpPr>
          <p:cNvPr id="12" name="日期版面配置區 11">
            <a:extLst>
              <a:ext uri="{FF2B5EF4-FFF2-40B4-BE49-F238E27FC236}">
                <a16:creationId xmlns:a16="http://schemas.microsoft.com/office/drawing/2014/main" id="{D57F124E-05FD-E3D2-581A-C77DE0BB6C31}"/>
              </a:ext>
            </a:extLst>
          </p:cNvPr>
          <p:cNvSpPr>
            <a:spLocks noGrp="1"/>
          </p:cNvSpPr>
          <p:nvPr>
            <p:ph type="dt" sz="half" idx="10"/>
          </p:nvPr>
        </p:nvSpPr>
        <p:spPr/>
        <p:txBody>
          <a:bodyPr/>
          <a:lstStyle/>
          <a:p>
            <a:fld id="{82366278-3313-8549-87DE-ECC5920BEA47}" type="datetime1">
              <a:rPr lang="en-HK" smtClean="0"/>
              <a:t>22/11/2024</a:t>
            </a:fld>
            <a:endParaRPr lang="en-US"/>
          </a:p>
        </p:txBody>
      </p:sp>
      <p:sp>
        <p:nvSpPr>
          <p:cNvPr id="13" name="頁尾版面配置區 12">
            <a:extLst>
              <a:ext uri="{FF2B5EF4-FFF2-40B4-BE49-F238E27FC236}">
                <a16:creationId xmlns:a16="http://schemas.microsoft.com/office/drawing/2014/main" id="{2307B3A7-2BD4-AF92-9F47-0662BB9680C1}"/>
              </a:ext>
            </a:extLst>
          </p:cNvPr>
          <p:cNvSpPr>
            <a:spLocks noGrp="1"/>
          </p:cNvSpPr>
          <p:nvPr>
            <p:ph type="ftr" sz="quarter" idx="11"/>
          </p:nvPr>
        </p:nvSpPr>
        <p:spPr/>
        <p:txBody>
          <a:bodyPr/>
          <a:lstStyle/>
          <a:p>
            <a:r>
              <a:rPr lang="en-US"/>
              <a:t>Edit footer and page number options in “Header &amp; Footer”</a:t>
            </a:r>
          </a:p>
        </p:txBody>
      </p:sp>
      <p:sp>
        <p:nvSpPr>
          <p:cNvPr id="2" name="文字版面配置區 4">
            <a:extLst>
              <a:ext uri="{FF2B5EF4-FFF2-40B4-BE49-F238E27FC236}">
                <a16:creationId xmlns:a16="http://schemas.microsoft.com/office/drawing/2014/main" id="{5A70A898-4406-ECF5-17A8-2AAF379C62B4}"/>
              </a:ext>
            </a:extLst>
          </p:cNvPr>
          <p:cNvSpPr>
            <a:spLocks noGrp="1"/>
          </p:cNvSpPr>
          <p:nvPr>
            <p:ph type="body" sz="quarter" idx="22" hasCustomPrompt="1"/>
          </p:nvPr>
        </p:nvSpPr>
        <p:spPr>
          <a:xfrm>
            <a:off x="252036" y="6213511"/>
            <a:ext cx="11882812" cy="522439"/>
          </a:xfrm>
        </p:spPr>
        <p:txBody>
          <a:bodyPr/>
          <a:lstStyle>
            <a:lvl1pPr marL="0" indent="0">
              <a:buNone/>
              <a:defRPr>
                <a:solidFill>
                  <a:srgbClr val="000000"/>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247450968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Hidden title-2 boxes layout A">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0B340B1-B723-2BF0-CE92-8DE46B476BE9}"/>
              </a:ext>
            </a:extLst>
          </p:cNvPr>
          <p:cNvSpPr>
            <a:spLocks noGrp="1"/>
          </p:cNvSpPr>
          <p:nvPr>
            <p:ph type="title" hasCustomPrompt="1"/>
          </p:nvPr>
        </p:nvSpPr>
        <p:spPr>
          <a:xfrm>
            <a:off x="680321" y="-1109438"/>
            <a:ext cx="10435232" cy="1080938"/>
          </a:xfrm>
        </p:spPr>
        <p:txBody>
          <a:bodyPr/>
          <a:lstStyle>
            <a:lvl1pPr>
              <a:defRPr>
                <a:solidFill>
                  <a:srgbClr val="FFFFFF"/>
                </a:solidFill>
              </a:defRPr>
            </a:lvl1pPr>
          </a:lstStyle>
          <a:p>
            <a:r>
              <a:rPr lang="en-GB"/>
              <a:t>Click to edit Master hidden title style</a:t>
            </a:r>
            <a:endParaRPr lang="en-US"/>
          </a:p>
        </p:txBody>
      </p:sp>
      <p:sp>
        <p:nvSpPr>
          <p:cNvPr id="12" name="Content Placeholder 2">
            <a:extLst>
              <a:ext uri="{FF2B5EF4-FFF2-40B4-BE49-F238E27FC236}">
                <a16:creationId xmlns:a16="http://schemas.microsoft.com/office/drawing/2014/main" id="{00F70B3C-39F3-1855-DC3A-8E2124AA8043}"/>
              </a:ext>
            </a:extLst>
          </p:cNvPr>
          <p:cNvSpPr>
            <a:spLocks noGrp="1"/>
          </p:cNvSpPr>
          <p:nvPr>
            <p:ph sz="half" idx="1"/>
          </p:nvPr>
        </p:nvSpPr>
        <p:spPr>
          <a:xfrm>
            <a:off x="680321" y="325099"/>
            <a:ext cx="9853342" cy="2146640"/>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Content Placeholder 3">
            <a:extLst>
              <a:ext uri="{FF2B5EF4-FFF2-40B4-BE49-F238E27FC236}">
                <a16:creationId xmlns:a16="http://schemas.microsoft.com/office/drawing/2014/main" id="{4C39B418-B2AF-D7F0-86B7-D23B32797CD3}"/>
              </a:ext>
            </a:extLst>
          </p:cNvPr>
          <p:cNvSpPr>
            <a:spLocks noGrp="1"/>
          </p:cNvSpPr>
          <p:nvPr>
            <p:ph sz="half" idx="2"/>
          </p:nvPr>
        </p:nvSpPr>
        <p:spPr>
          <a:xfrm>
            <a:off x="680322" y="2635833"/>
            <a:ext cx="9853341" cy="197906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文字版面配置區 18">
            <a:extLst>
              <a:ext uri="{FF2B5EF4-FFF2-40B4-BE49-F238E27FC236}">
                <a16:creationId xmlns:a16="http://schemas.microsoft.com/office/drawing/2014/main" id="{C3DCB9A0-F0DB-EF38-CD7B-17D3880A4F75}"/>
              </a:ext>
            </a:extLst>
          </p:cNvPr>
          <p:cNvSpPr>
            <a:spLocks noGrp="1"/>
          </p:cNvSpPr>
          <p:nvPr>
            <p:ph type="body" sz="quarter" idx="38"/>
          </p:nvPr>
        </p:nvSpPr>
        <p:spPr>
          <a:xfrm>
            <a:off x="681038" y="4800795"/>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9" name="投影片編號版面配置區 8">
            <a:extLst>
              <a:ext uri="{FF2B5EF4-FFF2-40B4-BE49-F238E27FC236}">
                <a16:creationId xmlns:a16="http://schemas.microsoft.com/office/drawing/2014/main" id="{B114B677-D4C4-20FB-6F51-AFC9E71BE36E}"/>
              </a:ext>
            </a:extLst>
          </p:cNvPr>
          <p:cNvSpPr>
            <a:spLocks noGrp="1"/>
          </p:cNvSpPr>
          <p:nvPr>
            <p:ph type="sldNum" sz="quarter" idx="12"/>
          </p:nvPr>
        </p:nvSpPr>
        <p:spPr/>
        <p:txBody>
          <a:bodyPr/>
          <a:lstStyle/>
          <a:p>
            <a:fld id="{D57F1E4F-1CFF-5643-939E-217C01CDF565}" type="slidenum">
              <a:rPr lang="en-US" smtClean="0"/>
              <a:pPr/>
              <a:t>‹#›</a:t>
            </a:fld>
            <a:endParaRPr lang="en-US"/>
          </a:p>
        </p:txBody>
      </p:sp>
      <p:sp>
        <p:nvSpPr>
          <p:cNvPr id="7" name="日期版面配置區 6">
            <a:extLst>
              <a:ext uri="{FF2B5EF4-FFF2-40B4-BE49-F238E27FC236}">
                <a16:creationId xmlns:a16="http://schemas.microsoft.com/office/drawing/2014/main" id="{98E92896-1CCA-9E8C-FB14-6015D7707F94}"/>
              </a:ext>
            </a:extLst>
          </p:cNvPr>
          <p:cNvSpPr>
            <a:spLocks noGrp="1"/>
          </p:cNvSpPr>
          <p:nvPr>
            <p:ph type="dt" sz="half" idx="10"/>
          </p:nvPr>
        </p:nvSpPr>
        <p:spPr/>
        <p:txBody>
          <a:bodyPr/>
          <a:lstStyle/>
          <a:p>
            <a:fld id="{82366278-3313-8549-87DE-ECC5920BEA47}" type="datetime1">
              <a:rPr lang="en-HK" smtClean="0"/>
              <a:t>22/11/2024</a:t>
            </a:fld>
            <a:endParaRPr lang="en-US"/>
          </a:p>
        </p:txBody>
      </p:sp>
      <p:sp>
        <p:nvSpPr>
          <p:cNvPr id="8" name="頁尾版面配置區 7">
            <a:extLst>
              <a:ext uri="{FF2B5EF4-FFF2-40B4-BE49-F238E27FC236}">
                <a16:creationId xmlns:a16="http://schemas.microsoft.com/office/drawing/2014/main" id="{BCAD857E-F021-3917-91AA-1E071CEF0DBE}"/>
              </a:ext>
            </a:extLst>
          </p:cNvPr>
          <p:cNvSpPr>
            <a:spLocks noGrp="1"/>
          </p:cNvSpPr>
          <p:nvPr>
            <p:ph type="ftr" sz="quarter" idx="11"/>
          </p:nvPr>
        </p:nvSpPr>
        <p:spPr/>
        <p:txBody>
          <a:bodyPr/>
          <a:lstStyle/>
          <a:p>
            <a:r>
              <a:rPr lang="en-US"/>
              <a:t>Edit footer and page number options in “Header &amp; Footer”</a:t>
            </a:r>
          </a:p>
        </p:txBody>
      </p:sp>
      <p:sp>
        <p:nvSpPr>
          <p:cNvPr id="3" name="文字版面配置區 4">
            <a:extLst>
              <a:ext uri="{FF2B5EF4-FFF2-40B4-BE49-F238E27FC236}">
                <a16:creationId xmlns:a16="http://schemas.microsoft.com/office/drawing/2014/main" id="{01E840FA-8183-A678-3667-6F1D2FB89041}"/>
              </a:ext>
            </a:extLst>
          </p:cNvPr>
          <p:cNvSpPr>
            <a:spLocks noGrp="1"/>
          </p:cNvSpPr>
          <p:nvPr>
            <p:ph type="body" sz="quarter" idx="22" hasCustomPrompt="1"/>
          </p:nvPr>
        </p:nvSpPr>
        <p:spPr>
          <a:xfrm>
            <a:off x="252036" y="6213511"/>
            <a:ext cx="11882812" cy="522439"/>
          </a:xfrm>
        </p:spPr>
        <p:txBody>
          <a:bodyPr/>
          <a:lstStyle>
            <a:lvl1pPr marL="0" indent="0">
              <a:buNone/>
              <a:defRPr>
                <a:solidFill>
                  <a:srgbClr val="000000"/>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370221577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Hidden title-2 boxes layout B">
    <p:spTree>
      <p:nvGrpSpPr>
        <p:cNvPr id="1" name=""/>
        <p:cNvGrpSpPr/>
        <p:nvPr/>
      </p:nvGrpSpPr>
      <p:grpSpPr>
        <a:xfrm>
          <a:off x="0" y="0"/>
          <a:ext cx="0" cy="0"/>
          <a:chOff x="0" y="0"/>
          <a:chExt cx="0" cy="0"/>
        </a:xfrm>
      </p:grpSpPr>
      <p:sp>
        <p:nvSpPr>
          <p:cNvPr id="2" name="Title 1"/>
          <p:cNvSpPr>
            <a:spLocks noGrp="1"/>
          </p:cNvSpPr>
          <p:nvPr>
            <p:ph type="title"/>
          </p:nvPr>
        </p:nvSpPr>
        <p:spPr>
          <a:xfrm>
            <a:off x="680320" y="-1271989"/>
            <a:ext cx="9852625" cy="1080938"/>
          </a:xfrm>
        </p:spPr>
        <p:txBody>
          <a:bodyPr/>
          <a:lstStyle>
            <a:lvl1pPr>
              <a:defRPr>
                <a:solidFill>
                  <a:srgbClr val="FFFFFF"/>
                </a:solidFill>
              </a:defRPr>
            </a:lvl1pPr>
          </a:lstStyle>
          <a:p>
            <a:r>
              <a:rPr lang="en-GB"/>
              <a:t>Click to edit Master title style</a:t>
            </a:r>
            <a:endParaRPr lang="en-US"/>
          </a:p>
        </p:txBody>
      </p:sp>
      <p:sp>
        <p:nvSpPr>
          <p:cNvPr id="3" name="Content Placeholder 2"/>
          <p:cNvSpPr>
            <a:spLocks noGrp="1"/>
          </p:cNvSpPr>
          <p:nvPr>
            <p:ph sz="half" idx="1"/>
          </p:nvPr>
        </p:nvSpPr>
        <p:spPr>
          <a:xfrm>
            <a:off x="680320" y="259080"/>
            <a:ext cx="4636748" cy="4369866"/>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588001" y="259080"/>
            <a:ext cx="4945662" cy="436986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文字版面配置區 18">
            <a:extLst>
              <a:ext uri="{FF2B5EF4-FFF2-40B4-BE49-F238E27FC236}">
                <a16:creationId xmlns:a16="http://schemas.microsoft.com/office/drawing/2014/main" id="{617F5A02-2100-BC39-5A65-01426C0F5E64}"/>
              </a:ext>
            </a:extLst>
          </p:cNvPr>
          <p:cNvSpPr>
            <a:spLocks noGrp="1"/>
          </p:cNvSpPr>
          <p:nvPr>
            <p:ph type="body" sz="quarter" idx="38"/>
          </p:nvPr>
        </p:nvSpPr>
        <p:spPr>
          <a:xfrm>
            <a:off x="680320" y="4807819"/>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16" name="投影片編號版面配置區 15">
            <a:extLst>
              <a:ext uri="{FF2B5EF4-FFF2-40B4-BE49-F238E27FC236}">
                <a16:creationId xmlns:a16="http://schemas.microsoft.com/office/drawing/2014/main" id="{ED800506-3975-E7B6-540D-79C6E571B99A}"/>
              </a:ext>
            </a:extLst>
          </p:cNvPr>
          <p:cNvSpPr>
            <a:spLocks noGrp="1"/>
          </p:cNvSpPr>
          <p:nvPr>
            <p:ph type="sldNum" sz="quarter" idx="12"/>
          </p:nvPr>
        </p:nvSpPr>
        <p:spPr/>
        <p:txBody>
          <a:bodyPr/>
          <a:lstStyle/>
          <a:p>
            <a:fld id="{D57F1E4F-1CFF-5643-939E-217C01CDF565}" type="slidenum">
              <a:rPr lang="en-US" smtClean="0"/>
              <a:pPr/>
              <a:t>‹#›</a:t>
            </a:fld>
            <a:endParaRPr lang="en-US"/>
          </a:p>
        </p:txBody>
      </p:sp>
      <p:sp>
        <p:nvSpPr>
          <p:cNvPr id="14" name="日期版面配置區 13">
            <a:extLst>
              <a:ext uri="{FF2B5EF4-FFF2-40B4-BE49-F238E27FC236}">
                <a16:creationId xmlns:a16="http://schemas.microsoft.com/office/drawing/2014/main" id="{6F805DF8-EF57-E0B5-165B-7DAD3E1FC0E9}"/>
              </a:ext>
            </a:extLst>
          </p:cNvPr>
          <p:cNvSpPr>
            <a:spLocks noGrp="1"/>
          </p:cNvSpPr>
          <p:nvPr>
            <p:ph type="dt" sz="half" idx="10"/>
          </p:nvPr>
        </p:nvSpPr>
        <p:spPr/>
        <p:txBody>
          <a:bodyPr/>
          <a:lstStyle/>
          <a:p>
            <a:fld id="{82366278-3313-8549-87DE-ECC5920BEA47}" type="datetime1">
              <a:rPr lang="en-HK" smtClean="0"/>
              <a:t>22/11/2024</a:t>
            </a:fld>
            <a:endParaRPr lang="en-US"/>
          </a:p>
        </p:txBody>
      </p:sp>
      <p:sp>
        <p:nvSpPr>
          <p:cNvPr id="15" name="頁尾版面配置區 14">
            <a:extLst>
              <a:ext uri="{FF2B5EF4-FFF2-40B4-BE49-F238E27FC236}">
                <a16:creationId xmlns:a16="http://schemas.microsoft.com/office/drawing/2014/main" id="{FAAEEB9D-607F-2CC9-2C27-95A0D9295FAE}"/>
              </a:ext>
            </a:extLst>
          </p:cNvPr>
          <p:cNvSpPr>
            <a:spLocks noGrp="1"/>
          </p:cNvSpPr>
          <p:nvPr>
            <p:ph type="ftr" sz="quarter" idx="11"/>
          </p:nvPr>
        </p:nvSpPr>
        <p:spPr/>
        <p:txBody>
          <a:bodyPr/>
          <a:lstStyle/>
          <a:p>
            <a:r>
              <a:rPr lang="en-US"/>
              <a:t>Edit footer and page number options in “Header &amp; Footer”</a:t>
            </a:r>
          </a:p>
        </p:txBody>
      </p:sp>
      <p:sp>
        <p:nvSpPr>
          <p:cNvPr id="6" name="文字版面配置區 4">
            <a:extLst>
              <a:ext uri="{FF2B5EF4-FFF2-40B4-BE49-F238E27FC236}">
                <a16:creationId xmlns:a16="http://schemas.microsoft.com/office/drawing/2014/main" id="{0B285451-CB3A-F230-5C6A-81292ECCB81A}"/>
              </a:ext>
            </a:extLst>
          </p:cNvPr>
          <p:cNvSpPr>
            <a:spLocks noGrp="1"/>
          </p:cNvSpPr>
          <p:nvPr>
            <p:ph type="body" sz="quarter" idx="22" hasCustomPrompt="1"/>
          </p:nvPr>
        </p:nvSpPr>
        <p:spPr>
          <a:xfrm>
            <a:off x="252036" y="6213511"/>
            <a:ext cx="11882812" cy="522439"/>
          </a:xfrm>
        </p:spPr>
        <p:txBody>
          <a:bodyPr/>
          <a:lstStyle>
            <a:lvl1pPr marL="0" indent="0">
              <a:buNone/>
              <a:defRPr>
                <a:solidFill>
                  <a:srgbClr val="000000"/>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33344532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boxes layout B">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5C7DDC1-148B-F3E7-2488-32A77F3062BD}"/>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zh-CN" altLang="en-US"/>
              <a:t>单击此处编辑母版标题样式</a:t>
            </a:r>
            <a:endParaRPr lang="en-US"/>
          </a:p>
        </p:txBody>
      </p:sp>
      <p:sp>
        <p:nvSpPr>
          <p:cNvPr id="5" name="Content Placeholder 3">
            <a:extLst>
              <a:ext uri="{FF2B5EF4-FFF2-40B4-BE49-F238E27FC236}">
                <a16:creationId xmlns:a16="http://schemas.microsoft.com/office/drawing/2014/main" id="{963F5F72-2039-0FB0-2273-330F1A30A753}"/>
              </a:ext>
            </a:extLst>
          </p:cNvPr>
          <p:cNvSpPr>
            <a:spLocks noGrp="1"/>
          </p:cNvSpPr>
          <p:nvPr>
            <p:ph sz="half" idx="2"/>
          </p:nvPr>
        </p:nvSpPr>
        <p:spPr>
          <a:xfrm>
            <a:off x="658746" y="1803064"/>
            <a:ext cx="2526883" cy="3026111"/>
          </a:xfrm>
        </p:spPr>
        <p:txBody>
          <a:bodyPr/>
          <a:lstStyle/>
          <a:p>
            <a:pPr lvl="0"/>
            <a:r>
              <a:rPr lang="zh-CN" altLang="en-US"/>
              <a:t>单击此处编辑母版文本样式</a:t>
            </a:r>
          </a:p>
          <a:p>
            <a:pPr lvl="1"/>
            <a:r>
              <a:rPr lang="zh-CN" altLang="en-US"/>
              <a:t>二级</a:t>
            </a:r>
          </a:p>
          <a:p>
            <a:pPr lvl="2"/>
            <a:r>
              <a:rPr lang="zh-CN" altLang="en-US"/>
              <a:t>三级</a:t>
            </a:r>
          </a:p>
        </p:txBody>
      </p:sp>
      <p:sp>
        <p:nvSpPr>
          <p:cNvPr id="4" name="Content Placeholder 2">
            <a:extLst>
              <a:ext uri="{FF2B5EF4-FFF2-40B4-BE49-F238E27FC236}">
                <a16:creationId xmlns:a16="http://schemas.microsoft.com/office/drawing/2014/main" id="{3375D640-4AEC-2780-17F3-40C966DA4728}"/>
              </a:ext>
            </a:extLst>
          </p:cNvPr>
          <p:cNvSpPr>
            <a:spLocks noGrp="1"/>
          </p:cNvSpPr>
          <p:nvPr>
            <p:ph sz="half" idx="1"/>
          </p:nvPr>
        </p:nvSpPr>
        <p:spPr>
          <a:xfrm>
            <a:off x="3307013" y="1803895"/>
            <a:ext cx="2521924" cy="3026111"/>
          </a:xfrm>
        </p:spPr>
        <p:txBody>
          <a:bodyPr/>
          <a:lstStyle>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p:txBody>
      </p:sp>
      <p:sp>
        <p:nvSpPr>
          <p:cNvPr id="6" name="Content Placeholder 3">
            <a:extLst>
              <a:ext uri="{FF2B5EF4-FFF2-40B4-BE49-F238E27FC236}">
                <a16:creationId xmlns:a16="http://schemas.microsoft.com/office/drawing/2014/main" id="{41E2E9E3-E29F-AAF6-71F4-C8FE0A59B486}"/>
              </a:ext>
            </a:extLst>
          </p:cNvPr>
          <p:cNvSpPr>
            <a:spLocks noGrp="1"/>
          </p:cNvSpPr>
          <p:nvPr>
            <p:ph sz="half" idx="13"/>
          </p:nvPr>
        </p:nvSpPr>
        <p:spPr>
          <a:xfrm>
            <a:off x="5950321" y="1803064"/>
            <a:ext cx="2526883" cy="3026111"/>
          </a:xfrm>
        </p:spPr>
        <p:txBody>
          <a:bodyPr/>
          <a:lstStyle/>
          <a:p>
            <a:pPr lvl="0"/>
            <a:r>
              <a:rPr lang="zh-CN" altLang="en-US"/>
              <a:t>单击此处编辑母版文本样式</a:t>
            </a:r>
          </a:p>
          <a:p>
            <a:pPr lvl="1"/>
            <a:r>
              <a:rPr lang="zh-CN" altLang="en-US"/>
              <a:t>二级</a:t>
            </a:r>
          </a:p>
          <a:p>
            <a:pPr lvl="2"/>
            <a:r>
              <a:rPr lang="zh-CN" altLang="en-US"/>
              <a:t>三级</a:t>
            </a:r>
          </a:p>
        </p:txBody>
      </p:sp>
      <p:sp>
        <p:nvSpPr>
          <p:cNvPr id="2" name="Content Placeholder 3">
            <a:extLst>
              <a:ext uri="{FF2B5EF4-FFF2-40B4-BE49-F238E27FC236}">
                <a16:creationId xmlns:a16="http://schemas.microsoft.com/office/drawing/2014/main" id="{CA18AFF9-7E47-BA39-B947-F952D29A6CD9}"/>
              </a:ext>
            </a:extLst>
          </p:cNvPr>
          <p:cNvSpPr>
            <a:spLocks noGrp="1"/>
          </p:cNvSpPr>
          <p:nvPr>
            <p:ph sz="half" idx="15"/>
          </p:nvPr>
        </p:nvSpPr>
        <p:spPr>
          <a:xfrm>
            <a:off x="8593629" y="1803064"/>
            <a:ext cx="2521924" cy="3026111"/>
          </a:xfrm>
        </p:spPr>
        <p:txBody>
          <a:bodyPr/>
          <a:lstStyle/>
          <a:p>
            <a:pPr lvl="0"/>
            <a:r>
              <a:rPr lang="zh-CN" altLang="en-US"/>
              <a:t>单击此处编辑母版文本样式</a:t>
            </a:r>
          </a:p>
          <a:p>
            <a:pPr lvl="1"/>
            <a:r>
              <a:rPr lang="zh-CN" altLang="en-US"/>
              <a:t>二级</a:t>
            </a:r>
          </a:p>
          <a:p>
            <a:pPr lvl="2"/>
            <a:r>
              <a:rPr lang="zh-CN" altLang="en-US"/>
              <a:t>三级</a:t>
            </a:r>
          </a:p>
        </p:txBody>
      </p:sp>
      <p:sp>
        <p:nvSpPr>
          <p:cNvPr id="11" name="文字版面配置區 18">
            <a:extLst>
              <a:ext uri="{FF2B5EF4-FFF2-40B4-BE49-F238E27FC236}">
                <a16:creationId xmlns:a16="http://schemas.microsoft.com/office/drawing/2014/main" id="{92E099AA-DC6A-F3C4-20F0-24F5ECF565B1}"/>
              </a:ext>
            </a:extLst>
          </p:cNvPr>
          <p:cNvSpPr>
            <a:spLocks noGrp="1"/>
          </p:cNvSpPr>
          <p:nvPr>
            <p:ph type="body" sz="quarter" idx="19"/>
          </p:nvPr>
        </p:nvSpPr>
        <p:spPr>
          <a:xfrm>
            <a:off x="681038" y="4986820"/>
            <a:ext cx="10434515" cy="487997"/>
          </a:xfrm>
        </p:spPr>
        <p:txBody>
          <a:bodyPr/>
          <a:lstStyle>
            <a:lvl1pPr marL="0" indent="0">
              <a:buNone/>
              <a:defRPr/>
            </a:lvl1pPr>
          </a:lstStyle>
          <a:p>
            <a:pPr lvl="0"/>
            <a:r>
              <a:rPr kumimoji="1" lang="zh-CN" altLang="en-US"/>
              <a:t>单击此处编辑母版文本样式</a:t>
            </a:r>
          </a:p>
        </p:txBody>
      </p:sp>
      <p:sp>
        <p:nvSpPr>
          <p:cNvPr id="7" name="Date Placeholder 6">
            <a:extLst>
              <a:ext uri="{FF2B5EF4-FFF2-40B4-BE49-F238E27FC236}">
                <a16:creationId xmlns:a16="http://schemas.microsoft.com/office/drawing/2014/main" id="{8D617817-2A61-D303-DD09-498385CAFDE0}"/>
              </a:ext>
            </a:extLst>
          </p:cNvPr>
          <p:cNvSpPr>
            <a:spLocks noGrp="1"/>
          </p:cNvSpPr>
          <p:nvPr>
            <p:ph type="dt" sz="half" idx="16"/>
          </p:nvPr>
        </p:nvSpPr>
        <p:spPr/>
        <p:txBody>
          <a:bodyPr/>
          <a:lstStyle/>
          <a:p>
            <a:fld id="{82366278-3313-8549-87DE-ECC5920BEA47}" type="datetime1">
              <a:rPr lang="en-HK" smtClean="0"/>
              <a:pPr/>
              <a:t>22/11/2024</a:t>
            </a:fld>
            <a:endParaRPr lang="en-US"/>
          </a:p>
        </p:txBody>
      </p:sp>
      <p:sp>
        <p:nvSpPr>
          <p:cNvPr id="9" name="Footer Placeholder 8">
            <a:extLst>
              <a:ext uri="{FF2B5EF4-FFF2-40B4-BE49-F238E27FC236}">
                <a16:creationId xmlns:a16="http://schemas.microsoft.com/office/drawing/2014/main" id="{828C2B98-7B3F-97ED-C515-EE9F7CB4431E}"/>
              </a:ext>
            </a:extLst>
          </p:cNvPr>
          <p:cNvSpPr>
            <a:spLocks noGrp="1"/>
          </p:cNvSpPr>
          <p:nvPr>
            <p:ph type="ftr" sz="quarter" idx="17"/>
          </p:nvPr>
        </p:nvSpPr>
        <p:spPr/>
        <p:txBody>
          <a:bodyPr/>
          <a:lstStyle/>
          <a:p>
            <a:r>
              <a:rPr lang="en-US"/>
              <a:t>Edit footer and page number options in “Header &amp; Footer”</a:t>
            </a:r>
          </a:p>
        </p:txBody>
      </p:sp>
      <p:sp>
        <p:nvSpPr>
          <p:cNvPr id="10" name="Slide Number Placeholder 9">
            <a:extLst>
              <a:ext uri="{FF2B5EF4-FFF2-40B4-BE49-F238E27FC236}">
                <a16:creationId xmlns:a16="http://schemas.microsoft.com/office/drawing/2014/main" id="{2F30E08D-DE28-6E1A-DCF5-0FDAFE9E2751}"/>
              </a:ext>
            </a:extLst>
          </p:cNvPr>
          <p:cNvSpPr>
            <a:spLocks noGrp="1"/>
          </p:cNvSpPr>
          <p:nvPr>
            <p:ph type="sldNum" sz="quarter" idx="18"/>
          </p:nvPr>
        </p:nvSpPr>
        <p:spPr/>
        <p:txBody>
          <a:bodyPr/>
          <a:lstStyle/>
          <a:p>
            <a:fld id="{D57F1E4F-1CFF-5643-939E-217C01CDF565}" type="slidenum">
              <a:rPr lang="en-US" smtClean="0"/>
              <a:pPr/>
              <a:t>‹#›</a:t>
            </a:fld>
            <a:endParaRPr lang="en-US"/>
          </a:p>
        </p:txBody>
      </p:sp>
      <p:sp>
        <p:nvSpPr>
          <p:cNvPr id="8" name="文字版面配置區 16">
            <a:extLst>
              <a:ext uri="{FF2B5EF4-FFF2-40B4-BE49-F238E27FC236}">
                <a16:creationId xmlns:a16="http://schemas.microsoft.com/office/drawing/2014/main" id="{1AD00FEC-9315-8BC5-2697-F8CC57CAAF3A}"/>
              </a:ext>
            </a:extLst>
          </p:cNvPr>
          <p:cNvSpPr>
            <a:spLocks noGrp="1"/>
          </p:cNvSpPr>
          <p:nvPr>
            <p:ph type="body" sz="quarter" idx="25" hasCustomPrompt="1"/>
          </p:nvPr>
        </p:nvSpPr>
        <p:spPr>
          <a:xfrm>
            <a:off x="400050" y="6126017"/>
            <a:ext cx="11591709" cy="677053"/>
          </a:xfrm>
        </p:spPr>
        <p:txBody>
          <a:bodyPr/>
          <a:lstStyle>
            <a:lvl1pPr marL="0" indent="0">
              <a:buNone/>
              <a:defRPr>
                <a:solidFill>
                  <a:schemeClr val="bg1"/>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22165228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Hidden title-3 boxes layout A">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7253E9A-062A-3491-B7A0-55F1E7564D86}"/>
              </a:ext>
            </a:extLst>
          </p:cNvPr>
          <p:cNvSpPr>
            <a:spLocks noGrp="1"/>
          </p:cNvSpPr>
          <p:nvPr>
            <p:ph type="title" hasCustomPrompt="1"/>
          </p:nvPr>
        </p:nvSpPr>
        <p:spPr>
          <a:xfrm>
            <a:off x="680321" y="-1109438"/>
            <a:ext cx="9852779" cy="1080938"/>
          </a:xfrm>
        </p:spPr>
        <p:txBody>
          <a:bodyPr/>
          <a:lstStyle>
            <a:lvl1pPr>
              <a:defRPr>
                <a:solidFill>
                  <a:srgbClr val="FFFFFF"/>
                </a:solidFill>
              </a:defRPr>
            </a:lvl1pPr>
          </a:lstStyle>
          <a:p>
            <a:r>
              <a:rPr lang="en-GB"/>
              <a:t>Click to edit Master hidden title style</a:t>
            </a:r>
            <a:endParaRPr lang="en-US"/>
          </a:p>
        </p:txBody>
      </p:sp>
      <p:sp>
        <p:nvSpPr>
          <p:cNvPr id="6" name="Content Placeholder 2">
            <a:extLst>
              <a:ext uri="{FF2B5EF4-FFF2-40B4-BE49-F238E27FC236}">
                <a16:creationId xmlns:a16="http://schemas.microsoft.com/office/drawing/2014/main" id="{1FC49272-4E54-4CB0-4364-48E52D0A440D}"/>
              </a:ext>
            </a:extLst>
          </p:cNvPr>
          <p:cNvSpPr>
            <a:spLocks noGrp="1"/>
          </p:cNvSpPr>
          <p:nvPr>
            <p:ph sz="half" idx="1"/>
          </p:nvPr>
        </p:nvSpPr>
        <p:spPr>
          <a:xfrm>
            <a:off x="680318" y="371886"/>
            <a:ext cx="9853346" cy="1093475"/>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7" name="Content Placeholder 3">
            <a:extLst>
              <a:ext uri="{FF2B5EF4-FFF2-40B4-BE49-F238E27FC236}">
                <a16:creationId xmlns:a16="http://schemas.microsoft.com/office/drawing/2014/main" id="{17F7B285-49AB-1E69-D120-88641DDA59E7}"/>
              </a:ext>
            </a:extLst>
          </p:cNvPr>
          <p:cNvSpPr>
            <a:spLocks noGrp="1"/>
          </p:cNvSpPr>
          <p:nvPr>
            <p:ph sz="half" idx="2"/>
          </p:nvPr>
        </p:nvSpPr>
        <p:spPr>
          <a:xfrm>
            <a:off x="679751" y="1753975"/>
            <a:ext cx="9853345" cy="1332126"/>
          </a:xfrm>
        </p:spPr>
        <p:txBody>
          <a:bodyPr/>
          <a:lstStyle/>
          <a:p>
            <a:pPr lvl="0"/>
            <a:r>
              <a:rPr lang="en-GB"/>
              <a:t>Click to edit Master text styles</a:t>
            </a:r>
          </a:p>
          <a:p>
            <a:pPr lvl="1"/>
            <a:r>
              <a:rPr lang="en-GB"/>
              <a:t>Second level</a:t>
            </a:r>
          </a:p>
          <a:p>
            <a:pPr lvl="2"/>
            <a:r>
              <a:rPr lang="en-GB"/>
              <a:t>Third level</a:t>
            </a:r>
            <a:endParaRPr lang="en-US"/>
          </a:p>
        </p:txBody>
      </p:sp>
      <p:sp>
        <p:nvSpPr>
          <p:cNvPr id="8" name="內容版面配置區 5">
            <a:extLst>
              <a:ext uri="{FF2B5EF4-FFF2-40B4-BE49-F238E27FC236}">
                <a16:creationId xmlns:a16="http://schemas.microsoft.com/office/drawing/2014/main" id="{CFACD3CF-24E8-7226-1793-FC3ADDE3F31E}"/>
              </a:ext>
            </a:extLst>
          </p:cNvPr>
          <p:cNvSpPr>
            <a:spLocks noGrp="1"/>
          </p:cNvSpPr>
          <p:nvPr>
            <p:ph sz="quarter" idx="14"/>
          </p:nvPr>
        </p:nvSpPr>
        <p:spPr>
          <a:xfrm>
            <a:off x="680313" y="3377621"/>
            <a:ext cx="9852783" cy="1194379"/>
          </a:xfrm>
        </p:spPr>
        <p:txBody>
          <a:bodyPr/>
          <a:lstStyle/>
          <a:p>
            <a:pPr lvl="0"/>
            <a:r>
              <a:rPr lang="en-GB"/>
              <a:t>Click to edit Master text styles</a:t>
            </a:r>
          </a:p>
          <a:p>
            <a:pPr lvl="1"/>
            <a:r>
              <a:rPr lang="en-GB"/>
              <a:t>Second level</a:t>
            </a:r>
          </a:p>
          <a:p>
            <a:pPr lvl="2"/>
            <a:r>
              <a:rPr lang="en-GB"/>
              <a:t>Third level</a:t>
            </a:r>
            <a:endParaRPr lang="en-US"/>
          </a:p>
          <a:p>
            <a:pPr lvl="0"/>
            <a:endParaRPr kumimoji="1" lang="zh-HK" altLang="en-US"/>
          </a:p>
        </p:txBody>
      </p:sp>
      <p:sp>
        <p:nvSpPr>
          <p:cNvPr id="2" name="文字版面配置區 18">
            <a:extLst>
              <a:ext uri="{FF2B5EF4-FFF2-40B4-BE49-F238E27FC236}">
                <a16:creationId xmlns:a16="http://schemas.microsoft.com/office/drawing/2014/main" id="{FD872F6D-78DE-830D-A8C5-E30F26441DE0}"/>
              </a:ext>
            </a:extLst>
          </p:cNvPr>
          <p:cNvSpPr>
            <a:spLocks noGrp="1"/>
          </p:cNvSpPr>
          <p:nvPr>
            <p:ph type="body" sz="quarter" idx="38"/>
          </p:nvPr>
        </p:nvSpPr>
        <p:spPr>
          <a:xfrm>
            <a:off x="679751" y="4808873"/>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3" name="投影片編號版面配置區 2">
            <a:extLst>
              <a:ext uri="{FF2B5EF4-FFF2-40B4-BE49-F238E27FC236}">
                <a16:creationId xmlns:a16="http://schemas.microsoft.com/office/drawing/2014/main" id="{5652E8A1-CE0C-360C-03B4-8AD851BDDBE2}"/>
              </a:ext>
            </a:extLst>
          </p:cNvPr>
          <p:cNvSpPr>
            <a:spLocks noGrp="1"/>
          </p:cNvSpPr>
          <p:nvPr>
            <p:ph type="sldNum" sz="quarter" idx="10"/>
          </p:nvPr>
        </p:nvSpPr>
        <p:spPr/>
        <p:txBody>
          <a:bodyPr/>
          <a:lstStyle/>
          <a:p>
            <a:fld id="{D57F1E4F-1CFF-5643-939E-217C01CDF565}" type="slidenum">
              <a:rPr lang="en-US" smtClean="0"/>
              <a:pPr/>
              <a:t>‹#›</a:t>
            </a:fld>
            <a:endParaRPr lang="en-US"/>
          </a:p>
        </p:txBody>
      </p:sp>
      <p:sp>
        <p:nvSpPr>
          <p:cNvPr id="4" name="日期版面配置區 3">
            <a:extLst>
              <a:ext uri="{FF2B5EF4-FFF2-40B4-BE49-F238E27FC236}">
                <a16:creationId xmlns:a16="http://schemas.microsoft.com/office/drawing/2014/main" id="{22FEB4A2-F442-8536-6F5E-24E92ECB6D80}"/>
              </a:ext>
            </a:extLst>
          </p:cNvPr>
          <p:cNvSpPr>
            <a:spLocks noGrp="1"/>
          </p:cNvSpPr>
          <p:nvPr>
            <p:ph type="dt" sz="half" idx="11"/>
          </p:nvPr>
        </p:nvSpPr>
        <p:spPr/>
        <p:txBody>
          <a:bodyPr/>
          <a:lstStyle/>
          <a:p>
            <a:fld id="{82366278-3313-8549-87DE-ECC5920BEA47}" type="datetime1">
              <a:rPr lang="en-HK" smtClean="0"/>
              <a:t>22/11/2024</a:t>
            </a:fld>
            <a:endParaRPr lang="en-US"/>
          </a:p>
        </p:txBody>
      </p:sp>
      <p:sp>
        <p:nvSpPr>
          <p:cNvPr id="5" name="頁尾版面配置區 4">
            <a:extLst>
              <a:ext uri="{FF2B5EF4-FFF2-40B4-BE49-F238E27FC236}">
                <a16:creationId xmlns:a16="http://schemas.microsoft.com/office/drawing/2014/main" id="{3C690226-F5BD-73BE-8B36-87D18C0D32DE}"/>
              </a:ext>
            </a:extLst>
          </p:cNvPr>
          <p:cNvSpPr>
            <a:spLocks noGrp="1"/>
          </p:cNvSpPr>
          <p:nvPr>
            <p:ph type="ftr" sz="quarter" idx="12"/>
          </p:nvPr>
        </p:nvSpPr>
        <p:spPr/>
        <p:txBody>
          <a:bodyPr/>
          <a:lstStyle/>
          <a:p>
            <a:r>
              <a:rPr lang="en-US"/>
              <a:t>Edit footer and page number options in “Header &amp; Footer”</a:t>
            </a:r>
          </a:p>
        </p:txBody>
      </p:sp>
      <p:sp>
        <p:nvSpPr>
          <p:cNvPr id="9" name="文字版面配置區 4">
            <a:extLst>
              <a:ext uri="{FF2B5EF4-FFF2-40B4-BE49-F238E27FC236}">
                <a16:creationId xmlns:a16="http://schemas.microsoft.com/office/drawing/2014/main" id="{4E90010F-5C74-8BDB-3AE7-E134C67F77A6}"/>
              </a:ext>
            </a:extLst>
          </p:cNvPr>
          <p:cNvSpPr>
            <a:spLocks noGrp="1"/>
          </p:cNvSpPr>
          <p:nvPr>
            <p:ph type="body" sz="quarter" idx="22" hasCustomPrompt="1"/>
          </p:nvPr>
        </p:nvSpPr>
        <p:spPr>
          <a:xfrm>
            <a:off x="252036" y="6213511"/>
            <a:ext cx="11882812" cy="522439"/>
          </a:xfrm>
        </p:spPr>
        <p:txBody>
          <a:bodyPr/>
          <a:lstStyle>
            <a:lvl1pPr marL="0" indent="0">
              <a:buNone/>
              <a:defRPr>
                <a:solidFill>
                  <a:srgbClr val="000000"/>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260680418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Hidden title-3 boxes layout B">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7253E9A-062A-3491-B7A0-55F1E7564D86}"/>
              </a:ext>
            </a:extLst>
          </p:cNvPr>
          <p:cNvSpPr>
            <a:spLocks noGrp="1"/>
          </p:cNvSpPr>
          <p:nvPr>
            <p:ph type="title" hasCustomPrompt="1"/>
          </p:nvPr>
        </p:nvSpPr>
        <p:spPr>
          <a:xfrm>
            <a:off x="680321" y="-1109438"/>
            <a:ext cx="9852623" cy="1080938"/>
          </a:xfrm>
        </p:spPr>
        <p:txBody>
          <a:bodyPr/>
          <a:lstStyle>
            <a:lvl1pPr>
              <a:defRPr>
                <a:solidFill>
                  <a:srgbClr val="FFFFFF"/>
                </a:solidFill>
              </a:defRPr>
            </a:lvl1pPr>
          </a:lstStyle>
          <a:p>
            <a:r>
              <a:rPr lang="en-GB"/>
              <a:t>Click to edit Master hidden title style</a:t>
            </a:r>
            <a:endParaRPr lang="en-US"/>
          </a:p>
        </p:txBody>
      </p:sp>
      <p:sp>
        <p:nvSpPr>
          <p:cNvPr id="2" name="Content Placeholder 2">
            <a:extLst>
              <a:ext uri="{FF2B5EF4-FFF2-40B4-BE49-F238E27FC236}">
                <a16:creationId xmlns:a16="http://schemas.microsoft.com/office/drawing/2014/main" id="{0C4F8BA1-FB0D-633D-F3EE-CB30070C95E0}"/>
              </a:ext>
            </a:extLst>
          </p:cNvPr>
          <p:cNvSpPr>
            <a:spLocks noGrp="1"/>
          </p:cNvSpPr>
          <p:nvPr>
            <p:ph sz="half" idx="1"/>
          </p:nvPr>
        </p:nvSpPr>
        <p:spPr>
          <a:xfrm>
            <a:off x="748867" y="234126"/>
            <a:ext cx="2961639" cy="4142347"/>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Content Placeholder 3">
            <a:extLst>
              <a:ext uri="{FF2B5EF4-FFF2-40B4-BE49-F238E27FC236}">
                <a16:creationId xmlns:a16="http://schemas.microsoft.com/office/drawing/2014/main" id="{2580AE39-AFDD-4372-542C-3C811F6E8171}"/>
              </a:ext>
            </a:extLst>
          </p:cNvPr>
          <p:cNvSpPr>
            <a:spLocks noGrp="1"/>
          </p:cNvSpPr>
          <p:nvPr>
            <p:ph sz="half" idx="2"/>
          </p:nvPr>
        </p:nvSpPr>
        <p:spPr>
          <a:xfrm>
            <a:off x="4115651" y="234126"/>
            <a:ext cx="2961639" cy="414234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Content Placeholder 3">
            <a:extLst>
              <a:ext uri="{FF2B5EF4-FFF2-40B4-BE49-F238E27FC236}">
                <a16:creationId xmlns:a16="http://schemas.microsoft.com/office/drawing/2014/main" id="{BB85489C-FD10-53DF-4E0C-8A109B9167F5}"/>
              </a:ext>
            </a:extLst>
          </p:cNvPr>
          <p:cNvSpPr>
            <a:spLocks noGrp="1"/>
          </p:cNvSpPr>
          <p:nvPr>
            <p:ph sz="half" idx="14"/>
          </p:nvPr>
        </p:nvSpPr>
        <p:spPr>
          <a:xfrm>
            <a:off x="7550981" y="215341"/>
            <a:ext cx="2961638" cy="414234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投影片編號版面配置區 2">
            <a:extLst>
              <a:ext uri="{FF2B5EF4-FFF2-40B4-BE49-F238E27FC236}">
                <a16:creationId xmlns:a16="http://schemas.microsoft.com/office/drawing/2014/main" id="{5652E8A1-CE0C-360C-03B4-8AD851BDDBE2}"/>
              </a:ext>
            </a:extLst>
          </p:cNvPr>
          <p:cNvSpPr>
            <a:spLocks noGrp="1"/>
          </p:cNvSpPr>
          <p:nvPr>
            <p:ph type="sldNum" sz="quarter" idx="10"/>
          </p:nvPr>
        </p:nvSpPr>
        <p:spPr/>
        <p:txBody>
          <a:bodyPr/>
          <a:lstStyle/>
          <a:p>
            <a:fld id="{D57F1E4F-1CFF-5643-939E-217C01CDF565}" type="slidenum">
              <a:rPr lang="en-US" smtClean="0"/>
              <a:pPr/>
              <a:t>‹#›</a:t>
            </a:fld>
            <a:endParaRPr lang="en-US"/>
          </a:p>
        </p:txBody>
      </p:sp>
      <p:sp>
        <p:nvSpPr>
          <p:cNvPr id="4" name="日期版面配置區 3">
            <a:extLst>
              <a:ext uri="{FF2B5EF4-FFF2-40B4-BE49-F238E27FC236}">
                <a16:creationId xmlns:a16="http://schemas.microsoft.com/office/drawing/2014/main" id="{22FEB4A2-F442-8536-6F5E-24E92ECB6D80}"/>
              </a:ext>
            </a:extLst>
          </p:cNvPr>
          <p:cNvSpPr>
            <a:spLocks noGrp="1"/>
          </p:cNvSpPr>
          <p:nvPr>
            <p:ph type="dt" sz="half" idx="11"/>
          </p:nvPr>
        </p:nvSpPr>
        <p:spPr/>
        <p:txBody>
          <a:bodyPr/>
          <a:lstStyle/>
          <a:p>
            <a:fld id="{82366278-3313-8549-87DE-ECC5920BEA47}" type="datetime1">
              <a:rPr lang="en-HK" smtClean="0"/>
              <a:t>22/11/2024</a:t>
            </a:fld>
            <a:endParaRPr lang="en-US"/>
          </a:p>
        </p:txBody>
      </p:sp>
      <p:sp>
        <p:nvSpPr>
          <p:cNvPr id="5" name="頁尾版面配置區 4">
            <a:extLst>
              <a:ext uri="{FF2B5EF4-FFF2-40B4-BE49-F238E27FC236}">
                <a16:creationId xmlns:a16="http://schemas.microsoft.com/office/drawing/2014/main" id="{3C690226-F5BD-73BE-8B36-87D18C0D32DE}"/>
              </a:ext>
            </a:extLst>
          </p:cNvPr>
          <p:cNvSpPr>
            <a:spLocks noGrp="1"/>
          </p:cNvSpPr>
          <p:nvPr>
            <p:ph type="ftr" sz="quarter" idx="12"/>
          </p:nvPr>
        </p:nvSpPr>
        <p:spPr/>
        <p:txBody>
          <a:bodyPr/>
          <a:lstStyle/>
          <a:p>
            <a:r>
              <a:rPr lang="en-US"/>
              <a:t>Edit footer and page number options in “Header &amp; Footer”</a:t>
            </a:r>
          </a:p>
        </p:txBody>
      </p:sp>
      <p:sp>
        <p:nvSpPr>
          <p:cNvPr id="6" name="文字版面配置區 18">
            <a:extLst>
              <a:ext uri="{FF2B5EF4-FFF2-40B4-BE49-F238E27FC236}">
                <a16:creationId xmlns:a16="http://schemas.microsoft.com/office/drawing/2014/main" id="{481E14C1-69F5-30E1-A8E5-1E188FFE5D1A}"/>
              </a:ext>
            </a:extLst>
          </p:cNvPr>
          <p:cNvSpPr>
            <a:spLocks noGrp="1"/>
          </p:cNvSpPr>
          <p:nvPr>
            <p:ph type="body" sz="quarter" idx="38"/>
          </p:nvPr>
        </p:nvSpPr>
        <p:spPr>
          <a:xfrm>
            <a:off x="680321" y="4742692"/>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7" name="文字版面配置區 4">
            <a:extLst>
              <a:ext uri="{FF2B5EF4-FFF2-40B4-BE49-F238E27FC236}">
                <a16:creationId xmlns:a16="http://schemas.microsoft.com/office/drawing/2014/main" id="{77FF6CBC-EB8F-E0CD-2B2E-B39710D5799F}"/>
              </a:ext>
            </a:extLst>
          </p:cNvPr>
          <p:cNvSpPr>
            <a:spLocks noGrp="1"/>
          </p:cNvSpPr>
          <p:nvPr>
            <p:ph type="body" sz="quarter" idx="22" hasCustomPrompt="1"/>
          </p:nvPr>
        </p:nvSpPr>
        <p:spPr>
          <a:xfrm>
            <a:off x="252036" y="6213511"/>
            <a:ext cx="11882812" cy="522439"/>
          </a:xfrm>
        </p:spPr>
        <p:txBody>
          <a:bodyPr/>
          <a:lstStyle>
            <a:lvl1pPr marL="0" indent="0">
              <a:buNone/>
              <a:defRPr>
                <a:solidFill>
                  <a:srgbClr val="000000"/>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201554609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Hidden title-3 boxes layout C">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132ABF3-8CEF-F50A-B3F5-5780524FBE6E}"/>
              </a:ext>
            </a:extLst>
          </p:cNvPr>
          <p:cNvSpPr>
            <a:spLocks noGrp="1"/>
          </p:cNvSpPr>
          <p:nvPr>
            <p:ph type="title" hasCustomPrompt="1"/>
          </p:nvPr>
        </p:nvSpPr>
        <p:spPr>
          <a:xfrm>
            <a:off x="680321" y="-1109438"/>
            <a:ext cx="10435232" cy="1080938"/>
          </a:xfrm>
        </p:spPr>
        <p:txBody>
          <a:bodyPr/>
          <a:lstStyle>
            <a:lvl1pPr>
              <a:defRPr>
                <a:solidFill>
                  <a:srgbClr val="FFFFFF"/>
                </a:solidFill>
              </a:defRPr>
            </a:lvl1pPr>
          </a:lstStyle>
          <a:p>
            <a:r>
              <a:rPr lang="en-GB"/>
              <a:t>Click to edit Master hidden title style</a:t>
            </a:r>
            <a:endParaRPr lang="en-US"/>
          </a:p>
        </p:txBody>
      </p:sp>
      <p:sp>
        <p:nvSpPr>
          <p:cNvPr id="2" name="Content Placeholder 2">
            <a:extLst>
              <a:ext uri="{FF2B5EF4-FFF2-40B4-BE49-F238E27FC236}">
                <a16:creationId xmlns:a16="http://schemas.microsoft.com/office/drawing/2014/main" id="{9EE18F17-A362-49E0-BBAA-366143217412}"/>
              </a:ext>
            </a:extLst>
          </p:cNvPr>
          <p:cNvSpPr>
            <a:spLocks noGrp="1"/>
          </p:cNvSpPr>
          <p:nvPr>
            <p:ph sz="half" idx="1"/>
          </p:nvPr>
        </p:nvSpPr>
        <p:spPr>
          <a:xfrm>
            <a:off x="680318" y="449933"/>
            <a:ext cx="4820828" cy="1993229"/>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3" name="Content Placeholder 3">
            <a:extLst>
              <a:ext uri="{FF2B5EF4-FFF2-40B4-BE49-F238E27FC236}">
                <a16:creationId xmlns:a16="http://schemas.microsoft.com/office/drawing/2014/main" id="{5A7AEB47-527F-CABE-62E2-F80DBAD97853}"/>
              </a:ext>
            </a:extLst>
          </p:cNvPr>
          <p:cNvSpPr>
            <a:spLocks noGrp="1"/>
          </p:cNvSpPr>
          <p:nvPr>
            <p:ph sz="half" idx="2"/>
          </p:nvPr>
        </p:nvSpPr>
        <p:spPr>
          <a:xfrm>
            <a:off x="5692875" y="449935"/>
            <a:ext cx="4820828" cy="1993228"/>
          </a:xfrm>
        </p:spPr>
        <p:txBody>
          <a:bodyPr/>
          <a:lstStyle/>
          <a:p>
            <a:pPr lvl="0"/>
            <a:r>
              <a:rPr lang="en-GB"/>
              <a:t>Click to edit Master text styles</a:t>
            </a:r>
          </a:p>
          <a:p>
            <a:pPr lvl="1"/>
            <a:r>
              <a:rPr lang="en-GB"/>
              <a:t>Second level</a:t>
            </a:r>
          </a:p>
          <a:p>
            <a:pPr lvl="2"/>
            <a:r>
              <a:rPr lang="en-GB"/>
              <a:t>Third level</a:t>
            </a:r>
            <a:endParaRPr lang="en-US"/>
          </a:p>
        </p:txBody>
      </p:sp>
      <p:sp>
        <p:nvSpPr>
          <p:cNvPr id="6" name="內容版面配置區 5">
            <a:extLst>
              <a:ext uri="{FF2B5EF4-FFF2-40B4-BE49-F238E27FC236}">
                <a16:creationId xmlns:a16="http://schemas.microsoft.com/office/drawing/2014/main" id="{207EE8FF-68B0-E21F-CD4A-A1942D30DFFF}"/>
              </a:ext>
            </a:extLst>
          </p:cNvPr>
          <p:cNvSpPr>
            <a:spLocks noGrp="1"/>
          </p:cNvSpPr>
          <p:nvPr>
            <p:ph sz="quarter" idx="14"/>
          </p:nvPr>
        </p:nvSpPr>
        <p:spPr>
          <a:xfrm>
            <a:off x="680319" y="2643193"/>
            <a:ext cx="9833384" cy="17716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文字版面配置區 18">
            <a:extLst>
              <a:ext uri="{FF2B5EF4-FFF2-40B4-BE49-F238E27FC236}">
                <a16:creationId xmlns:a16="http://schemas.microsoft.com/office/drawing/2014/main" id="{40B11D76-E48E-28C0-3A40-72E97CB02A94}"/>
              </a:ext>
            </a:extLst>
          </p:cNvPr>
          <p:cNvSpPr>
            <a:spLocks noGrp="1"/>
          </p:cNvSpPr>
          <p:nvPr>
            <p:ph type="body" sz="quarter" idx="38"/>
          </p:nvPr>
        </p:nvSpPr>
        <p:spPr>
          <a:xfrm>
            <a:off x="681038" y="4672970"/>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7" name="Date Placeholder 6">
            <a:extLst>
              <a:ext uri="{FF2B5EF4-FFF2-40B4-BE49-F238E27FC236}">
                <a16:creationId xmlns:a16="http://schemas.microsoft.com/office/drawing/2014/main" id="{3828AFFB-38E1-C63A-4355-69F74EE0840B}"/>
              </a:ext>
            </a:extLst>
          </p:cNvPr>
          <p:cNvSpPr>
            <a:spLocks noGrp="1"/>
          </p:cNvSpPr>
          <p:nvPr>
            <p:ph type="dt" sz="half" idx="15"/>
          </p:nvPr>
        </p:nvSpPr>
        <p:spPr/>
        <p:txBody>
          <a:bodyPr/>
          <a:lstStyle/>
          <a:p>
            <a:fld id="{82366278-3313-8549-87DE-ECC5920BEA47}" type="datetime1">
              <a:rPr lang="en-HK" smtClean="0"/>
              <a:pPr/>
              <a:t>22/11/2024</a:t>
            </a:fld>
            <a:endParaRPr lang="en-US"/>
          </a:p>
        </p:txBody>
      </p:sp>
      <p:sp>
        <p:nvSpPr>
          <p:cNvPr id="8" name="Footer Placeholder 7">
            <a:extLst>
              <a:ext uri="{FF2B5EF4-FFF2-40B4-BE49-F238E27FC236}">
                <a16:creationId xmlns:a16="http://schemas.microsoft.com/office/drawing/2014/main" id="{394AA11D-197C-90F1-F153-40E035B7C46A}"/>
              </a:ext>
            </a:extLst>
          </p:cNvPr>
          <p:cNvSpPr>
            <a:spLocks noGrp="1"/>
          </p:cNvSpPr>
          <p:nvPr>
            <p:ph type="ftr" sz="quarter" idx="16"/>
          </p:nvPr>
        </p:nvSpPr>
        <p:spPr/>
        <p:txBody>
          <a:bodyPr/>
          <a:lstStyle/>
          <a:p>
            <a:r>
              <a:rPr lang="en-US"/>
              <a:t>Edit footer and page number options in “Header &amp; Footer”</a:t>
            </a:r>
          </a:p>
        </p:txBody>
      </p:sp>
      <p:sp>
        <p:nvSpPr>
          <p:cNvPr id="9" name="Slide Number Placeholder 8">
            <a:extLst>
              <a:ext uri="{FF2B5EF4-FFF2-40B4-BE49-F238E27FC236}">
                <a16:creationId xmlns:a16="http://schemas.microsoft.com/office/drawing/2014/main" id="{AF94A1F9-43E6-6EBB-B8A9-7F1923CAA122}"/>
              </a:ext>
            </a:extLst>
          </p:cNvPr>
          <p:cNvSpPr>
            <a:spLocks noGrp="1"/>
          </p:cNvSpPr>
          <p:nvPr>
            <p:ph type="sldNum" sz="quarter" idx="17"/>
          </p:nvPr>
        </p:nvSpPr>
        <p:spPr/>
        <p:txBody>
          <a:bodyPr/>
          <a:lstStyle/>
          <a:p>
            <a:fld id="{D57F1E4F-1CFF-5643-939E-217C01CDF565}" type="slidenum">
              <a:rPr lang="en-US" smtClean="0"/>
              <a:pPr/>
              <a:t>‹#›</a:t>
            </a:fld>
            <a:endParaRPr lang="en-US"/>
          </a:p>
        </p:txBody>
      </p:sp>
      <p:sp>
        <p:nvSpPr>
          <p:cNvPr id="5" name="文字版面配置區 4">
            <a:extLst>
              <a:ext uri="{FF2B5EF4-FFF2-40B4-BE49-F238E27FC236}">
                <a16:creationId xmlns:a16="http://schemas.microsoft.com/office/drawing/2014/main" id="{9FD096F6-BE0F-AB1D-0DF8-684CC3E16174}"/>
              </a:ext>
            </a:extLst>
          </p:cNvPr>
          <p:cNvSpPr>
            <a:spLocks noGrp="1"/>
          </p:cNvSpPr>
          <p:nvPr>
            <p:ph type="body" sz="quarter" idx="22" hasCustomPrompt="1"/>
          </p:nvPr>
        </p:nvSpPr>
        <p:spPr>
          <a:xfrm>
            <a:off x="252036" y="6213511"/>
            <a:ext cx="11882812" cy="522439"/>
          </a:xfrm>
        </p:spPr>
        <p:txBody>
          <a:bodyPr/>
          <a:lstStyle>
            <a:lvl1pPr marL="0" indent="0">
              <a:buNone/>
              <a:defRPr>
                <a:solidFill>
                  <a:srgbClr val="000000"/>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3523309794"/>
      </p:ext>
    </p:extLst>
  </p:cSld>
  <p:clrMapOvr>
    <a:masterClrMapping/>
  </p:clrMapOvr>
  <p:extLst>
    <p:ext uri="{DCECCB84-F9BA-43D5-87BE-67443E8EF086}">
      <p15:sldGuideLst xmlns:p15="http://schemas.microsoft.com/office/powerpoint/2012/main"/>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Hidden title-3 boxes layout 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E5F4FD-5A88-E540-F995-F21A91E6A87A}"/>
              </a:ext>
            </a:extLst>
          </p:cNvPr>
          <p:cNvSpPr>
            <a:spLocks noGrp="1"/>
          </p:cNvSpPr>
          <p:nvPr>
            <p:ph type="title" hasCustomPrompt="1"/>
          </p:nvPr>
        </p:nvSpPr>
        <p:spPr>
          <a:xfrm>
            <a:off x="680321" y="-1109438"/>
            <a:ext cx="10435232" cy="1080938"/>
          </a:xfrm>
        </p:spPr>
        <p:txBody>
          <a:bodyPr/>
          <a:lstStyle>
            <a:lvl1pPr>
              <a:defRPr>
                <a:solidFill>
                  <a:srgbClr val="FFFFFF"/>
                </a:solidFill>
              </a:defRPr>
            </a:lvl1pPr>
          </a:lstStyle>
          <a:p>
            <a:r>
              <a:rPr lang="en-GB"/>
              <a:t>Click to edit Master hidden title style</a:t>
            </a:r>
            <a:endParaRPr lang="en-US"/>
          </a:p>
        </p:txBody>
      </p:sp>
      <p:sp>
        <p:nvSpPr>
          <p:cNvPr id="2" name="Content Placeholder 2">
            <a:extLst>
              <a:ext uri="{FF2B5EF4-FFF2-40B4-BE49-F238E27FC236}">
                <a16:creationId xmlns:a16="http://schemas.microsoft.com/office/drawing/2014/main" id="{9EE18F17-A362-49E0-BBAA-366143217412}"/>
              </a:ext>
            </a:extLst>
          </p:cNvPr>
          <p:cNvSpPr>
            <a:spLocks noGrp="1"/>
          </p:cNvSpPr>
          <p:nvPr>
            <p:ph sz="half" idx="1"/>
          </p:nvPr>
        </p:nvSpPr>
        <p:spPr>
          <a:xfrm>
            <a:off x="680319" y="496287"/>
            <a:ext cx="9833384" cy="1661126"/>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Content Placeholder 3">
            <a:extLst>
              <a:ext uri="{FF2B5EF4-FFF2-40B4-BE49-F238E27FC236}">
                <a16:creationId xmlns:a16="http://schemas.microsoft.com/office/drawing/2014/main" id="{5A7AEB47-527F-CABE-62E2-F80DBAD97853}"/>
              </a:ext>
            </a:extLst>
          </p:cNvPr>
          <p:cNvSpPr>
            <a:spLocks noGrp="1"/>
          </p:cNvSpPr>
          <p:nvPr>
            <p:ph sz="half" idx="2"/>
          </p:nvPr>
        </p:nvSpPr>
        <p:spPr>
          <a:xfrm>
            <a:off x="680319" y="2258242"/>
            <a:ext cx="4820828" cy="234151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內容版面配置區 5">
            <a:extLst>
              <a:ext uri="{FF2B5EF4-FFF2-40B4-BE49-F238E27FC236}">
                <a16:creationId xmlns:a16="http://schemas.microsoft.com/office/drawing/2014/main" id="{207EE8FF-68B0-E21F-CD4A-A1942D30DFFF}"/>
              </a:ext>
            </a:extLst>
          </p:cNvPr>
          <p:cNvSpPr>
            <a:spLocks noGrp="1"/>
          </p:cNvSpPr>
          <p:nvPr>
            <p:ph sz="quarter" idx="14"/>
          </p:nvPr>
        </p:nvSpPr>
        <p:spPr>
          <a:xfrm>
            <a:off x="5768049" y="2258241"/>
            <a:ext cx="4745654" cy="234151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a:p>
            <a:pPr lvl="4"/>
            <a:endParaRPr kumimoji="1" lang="zh-HK" altLang="en-US"/>
          </a:p>
        </p:txBody>
      </p:sp>
      <p:sp>
        <p:nvSpPr>
          <p:cNvPr id="7" name="Date Placeholder 6">
            <a:extLst>
              <a:ext uri="{FF2B5EF4-FFF2-40B4-BE49-F238E27FC236}">
                <a16:creationId xmlns:a16="http://schemas.microsoft.com/office/drawing/2014/main" id="{75E12F89-A771-68A3-AE55-C2434157A95D}"/>
              </a:ext>
            </a:extLst>
          </p:cNvPr>
          <p:cNvSpPr>
            <a:spLocks noGrp="1"/>
          </p:cNvSpPr>
          <p:nvPr>
            <p:ph type="dt" sz="half" idx="15"/>
          </p:nvPr>
        </p:nvSpPr>
        <p:spPr/>
        <p:txBody>
          <a:bodyPr/>
          <a:lstStyle/>
          <a:p>
            <a:fld id="{82366278-3313-8549-87DE-ECC5920BEA47}" type="datetime1">
              <a:rPr lang="en-HK" smtClean="0"/>
              <a:pPr/>
              <a:t>22/11/2024</a:t>
            </a:fld>
            <a:endParaRPr lang="en-US"/>
          </a:p>
        </p:txBody>
      </p:sp>
      <p:sp>
        <p:nvSpPr>
          <p:cNvPr id="8" name="Footer Placeholder 7">
            <a:extLst>
              <a:ext uri="{FF2B5EF4-FFF2-40B4-BE49-F238E27FC236}">
                <a16:creationId xmlns:a16="http://schemas.microsoft.com/office/drawing/2014/main" id="{DE213B87-DCB9-6D73-CFD8-F3C5AAD8365C}"/>
              </a:ext>
            </a:extLst>
          </p:cNvPr>
          <p:cNvSpPr>
            <a:spLocks noGrp="1"/>
          </p:cNvSpPr>
          <p:nvPr>
            <p:ph type="ftr" sz="quarter" idx="16"/>
          </p:nvPr>
        </p:nvSpPr>
        <p:spPr/>
        <p:txBody>
          <a:bodyPr/>
          <a:lstStyle/>
          <a:p>
            <a:r>
              <a:rPr lang="en-US"/>
              <a:t>Edit footer and page number options in “Header &amp; Footer”</a:t>
            </a:r>
          </a:p>
        </p:txBody>
      </p:sp>
      <p:sp>
        <p:nvSpPr>
          <p:cNvPr id="9" name="Slide Number Placeholder 8">
            <a:extLst>
              <a:ext uri="{FF2B5EF4-FFF2-40B4-BE49-F238E27FC236}">
                <a16:creationId xmlns:a16="http://schemas.microsoft.com/office/drawing/2014/main" id="{0B78FB1B-0C0B-9071-5BD0-F3D756153B78}"/>
              </a:ext>
            </a:extLst>
          </p:cNvPr>
          <p:cNvSpPr>
            <a:spLocks noGrp="1"/>
          </p:cNvSpPr>
          <p:nvPr>
            <p:ph type="sldNum" sz="quarter" idx="17"/>
          </p:nvPr>
        </p:nvSpPr>
        <p:spPr/>
        <p:txBody>
          <a:bodyPr/>
          <a:lstStyle/>
          <a:p>
            <a:fld id="{D57F1E4F-1CFF-5643-939E-217C01CDF565}" type="slidenum">
              <a:rPr lang="en-US" smtClean="0"/>
              <a:pPr/>
              <a:t>‹#›</a:t>
            </a:fld>
            <a:endParaRPr lang="en-US"/>
          </a:p>
        </p:txBody>
      </p:sp>
      <p:sp>
        <p:nvSpPr>
          <p:cNvPr id="10" name="文字版面配置區 18">
            <a:extLst>
              <a:ext uri="{FF2B5EF4-FFF2-40B4-BE49-F238E27FC236}">
                <a16:creationId xmlns:a16="http://schemas.microsoft.com/office/drawing/2014/main" id="{B3B9B59E-0B37-EF9A-9531-9FD03BADB21C}"/>
              </a:ext>
            </a:extLst>
          </p:cNvPr>
          <p:cNvSpPr>
            <a:spLocks noGrp="1"/>
          </p:cNvSpPr>
          <p:nvPr>
            <p:ph type="body" sz="quarter" idx="38"/>
          </p:nvPr>
        </p:nvSpPr>
        <p:spPr>
          <a:xfrm>
            <a:off x="680319" y="4794178"/>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5" name="文字版面配置區 4">
            <a:extLst>
              <a:ext uri="{FF2B5EF4-FFF2-40B4-BE49-F238E27FC236}">
                <a16:creationId xmlns:a16="http://schemas.microsoft.com/office/drawing/2014/main" id="{D9D94FF4-410A-5B1C-541A-5275CE9F61AA}"/>
              </a:ext>
            </a:extLst>
          </p:cNvPr>
          <p:cNvSpPr>
            <a:spLocks noGrp="1"/>
          </p:cNvSpPr>
          <p:nvPr>
            <p:ph type="body" sz="quarter" idx="22" hasCustomPrompt="1"/>
          </p:nvPr>
        </p:nvSpPr>
        <p:spPr>
          <a:xfrm>
            <a:off x="252036" y="6213511"/>
            <a:ext cx="11882812" cy="522439"/>
          </a:xfrm>
        </p:spPr>
        <p:txBody>
          <a:bodyPr/>
          <a:lstStyle>
            <a:lvl1pPr marL="0" indent="0">
              <a:buNone/>
              <a:defRPr>
                <a:solidFill>
                  <a:srgbClr val="000000"/>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2828576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Hidden title-3 boxes layout 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E5F4FD-5A88-E540-F995-F21A91E6A87A}"/>
              </a:ext>
            </a:extLst>
          </p:cNvPr>
          <p:cNvSpPr>
            <a:spLocks noGrp="1"/>
          </p:cNvSpPr>
          <p:nvPr>
            <p:ph type="title" hasCustomPrompt="1"/>
          </p:nvPr>
        </p:nvSpPr>
        <p:spPr>
          <a:xfrm>
            <a:off x="680321" y="-1109438"/>
            <a:ext cx="10435232" cy="1080938"/>
          </a:xfrm>
        </p:spPr>
        <p:txBody>
          <a:bodyPr/>
          <a:lstStyle>
            <a:lvl1pPr>
              <a:defRPr>
                <a:solidFill>
                  <a:srgbClr val="FFFFFF"/>
                </a:solidFill>
              </a:defRPr>
            </a:lvl1pPr>
          </a:lstStyle>
          <a:p>
            <a:r>
              <a:rPr lang="en-GB"/>
              <a:t>Click to edit Master hidden title style</a:t>
            </a:r>
            <a:endParaRPr lang="en-US"/>
          </a:p>
        </p:txBody>
      </p:sp>
      <p:sp>
        <p:nvSpPr>
          <p:cNvPr id="3" name="Content Placeholder 3">
            <a:extLst>
              <a:ext uri="{FF2B5EF4-FFF2-40B4-BE49-F238E27FC236}">
                <a16:creationId xmlns:a16="http://schemas.microsoft.com/office/drawing/2014/main" id="{5A7AEB47-527F-CABE-62E2-F80DBAD97853}"/>
              </a:ext>
            </a:extLst>
          </p:cNvPr>
          <p:cNvSpPr>
            <a:spLocks noGrp="1"/>
          </p:cNvSpPr>
          <p:nvPr>
            <p:ph sz="half" idx="2"/>
          </p:nvPr>
        </p:nvSpPr>
        <p:spPr>
          <a:xfrm>
            <a:off x="679601" y="469071"/>
            <a:ext cx="4820828" cy="408864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Content Placeholder 2">
            <a:extLst>
              <a:ext uri="{FF2B5EF4-FFF2-40B4-BE49-F238E27FC236}">
                <a16:creationId xmlns:a16="http://schemas.microsoft.com/office/drawing/2014/main" id="{9EE18F17-A362-49E0-BBAA-366143217412}"/>
              </a:ext>
            </a:extLst>
          </p:cNvPr>
          <p:cNvSpPr>
            <a:spLocks noGrp="1"/>
          </p:cNvSpPr>
          <p:nvPr>
            <p:ph sz="half" idx="1"/>
          </p:nvPr>
        </p:nvSpPr>
        <p:spPr>
          <a:xfrm>
            <a:off x="5768049" y="465702"/>
            <a:ext cx="4745654" cy="1934598"/>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內容版面配置區 5">
            <a:extLst>
              <a:ext uri="{FF2B5EF4-FFF2-40B4-BE49-F238E27FC236}">
                <a16:creationId xmlns:a16="http://schemas.microsoft.com/office/drawing/2014/main" id="{207EE8FF-68B0-E21F-CD4A-A1942D30DFFF}"/>
              </a:ext>
            </a:extLst>
          </p:cNvPr>
          <p:cNvSpPr>
            <a:spLocks noGrp="1"/>
          </p:cNvSpPr>
          <p:nvPr>
            <p:ph sz="quarter" idx="14"/>
          </p:nvPr>
        </p:nvSpPr>
        <p:spPr>
          <a:xfrm>
            <a:off x="5768049" y="2500731"/>
            <a:ext cx="4745654" cy="20569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文字版面配置區 18">
            <a:extLst>
              <a:ext uri="{FF2B5EF4-FFF2-40B4-BE49-F238E27FC236}">
                <a16:creationId xmlns:a16="http://schemas.microsoft.com/office/drawing/2014/main" id="{0E232852-361C-087F-7B3B-4D3B0E9C0066}"/>
              </a:ext>
            </a:extLst>
          </p:cNvPr>
          <p:cNvSpPr>
            <a:spLocks noGrp="1"/>
          </p:cNvSpPr>
          <p:nvPr>
            <p:ph type="body" sz="quarter" idx="38"/>
          </p:nvPr>
        </p:nvSpPr>
        <p:spPr>
          <a:xfrm>
            <a:off x="681038" y="4772202"/>
            <a:ext cx="10434515" cy="487997"/>
          </a:xfrm>
        </p:spPr>
        <p:txBody>
          <a:bodyPr/>
          <a:lstStyle>
            <a:lvl1pPr marL="0" indent="0">
              <a:buNone/>
              <a:defRPr/>
            </a:lvl1pPr>
          </a:lstStyle>
          <a:p>
            <a:pPr lvl="0"/>
            <a:r>
              <a:rPr kumimoji="1" lang="en-US" altLang="zh-HK" dirty="0"/>
              <a:t>Click to edit Master text styles</a:t>
            </a:r>
            <a:endParaRPr kumimoji="1" lang="zh-HK" altLang="en-US" dirty="0"/>
          </a:p>
        </p:txBody>
      </p:sp>
      <p:sp>
        <p:nvSpPr>
          <p:cNvPr id="7" name="Date Placeholder 6">
            <a:extLst>
              <a:ext uri="{FF2B5EF4-FFF2-40B4-BE49-F238E27FC236}">
                <a16:creationId xmlns:a16="http://schemas.microsoft.com/office/drawing/2014/main" id="{687F1ACF-892B-DF90-E278-EFD7F4CFC1D0}"/>
              </a:ext>
            </a:extLst>
          </p:cNvPr>
          <p:cNvSpPr>
            <a:spLocks noGrp="1"/>
          </p:cNvSpPr>
          <p:nvPr>
            <p:ph type="dt" sz="half" idx="15"/>
          </p:nvPr>
        </p:nvSpPr>
        <p:spPr/>
        <p:txBody>
          <a:bodyPr/>
          <a:lstStyle/>
          <a:p>
            <a:fld id="{82366278-3313-8549-87DE-ECC5920BEA47}" type="datetime1">
              <a:rPr lang="en-HK" smtClean="0"/>
              <a:pPr/>
              <a:t>22/11/2024</a:t>
            </a:fld>
            <a:endParaRPr lang="en-US"/>
          </a:p>
        </p:txBody>
      </p:sp>
      <p:sp>
        <p:nvSpPr>
          <p:cNvPr id="8" name="Footer Placeholder 7">
            <a:extLst>
              <a:ext uri="{FF2B5EF4-FFF2-40B4-BE49-F238E27FC236}">
                <a16:creationId xmlns:a16="http://schemas.microsoft.com/office/drawing/2014/main" id="{9E181870-8C03-FC9A-AAC7-724078F0CD26}"/>
              </a:ext>
            </a:extLst>
          </p:cNvPr>
          <p:cNvSpPr>
            <a:spLocks noGrp="1"/>
          </p:cNvSpPr>
          <p:nvPr>
            <p:ph type="ftr" sz="quarter" idx="16"/>
          </p:nvPr>
        </p:nvSpPr>
        <p:spPr/>
        <p:txBody>
          <a:bodyPr/>
          <a:lstStyle/>
          <a:p>
            <a:r>
              <a:rPr lang="en-US"/>
              <a:t>Edit footer and page number options in “Header &amp; Footer”</a:t>
            </a:r>
          </a:p>
        </p:txBody>
      </p:sp>
      <p:sp>
        <p:nvSpPr>
          <p:cNvPr id="9" name="Slide Number Placeholder 8">
            <a:extLst>
              <a:ext uri="{FF2B5EF4-FFF2-40B4-BE49-F238E27FC236}">
                <a16:creationId xmlns:a16="http://schemas.microsoft.com/office/drawing/2014/main" id="{1151B546-7954-7F7D-97B2-4FE88BBCC847}"/>
              </a:ext>
            </a:extLst>
          </p:cNvPr>
          <p:cNvSpPr>
            <a:spLocks noGrp="1"/>
          </p:cNvSpPr>
          <p:nvPr>
            <p:ph type="sldNum" sz="quarter" idx="17"/>
          </p:nvPr>
        </p:nvSpPr>
        <p:spPr/>
        <p:txBody>
          <a:bodyPr/>
          <a:lstStyle/>
          <a:p>
            <a:fld id="{D57F1E4F-1CFF-5643-939E-217C01CDF565}" type="slidenum">
              <a:rPr lang="en-US" smtClean="0"/>
              <a:pPr/>
              <a:t>‹#›</a:t>
            </a:fld>
            <a:endParaRPr lang="en-US"/>
          </a:p>
        </p:txBody>
      </p:sp>
      <p:sp>
        <p:nvSpPr>
          <p:cNvPr id="5" name="文字版面配置區 4">
            <a:extLst>
              <a:ext uri="{FF2B5EF4-FFF2-40B4-BE49-F238E27FC236}">
                <a16:creationId xmlns:a16="http://schemas.microsoft.com/office/drawing/2014/main" id="{AA18081C-F05E-6305-2F78-497E1BA8530F}"/>
              </a:ext>
            </a:extLst>
          </p:cNvPr>
          <p:cNvSpPr>
            <a:spLocks noGrp="1"/>
          </p:cNvSpPr>
          <p:nvPr>
            <p:ph type="body" sz="quarter" idx="22" hasCustomPrompt="1"/>
          </p:nvPr>
        </p:nvSpPr>
        <p:spPr>
          <a:xfrm>
            <a:off x="252036" y="6213511"/>
            <a:ext cx="11882812" cy="522439"/>
          </a:xfrm>
        </p:spPr>
        <p:txBody>
          <a:bodyPr/>
          <a:lstStyle>
            <a:lvl1pPr marL="0" indent="0">
              <a:buNone/>
              <a:defRPr>
                <a:solidFill>
                  <a:srgbClr val="000000"/>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276362506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Hidden title-3 boxes layout F">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E5F4FD-5A88-E540-F995-F21A91E6A87A}"/>
              </a:ext>
            </a:extLst>
          </p:cNvPr>
          <p:cNvSpPr>
            <a:spLocks noGrp="1"/>
          </p:cNvSpPr>
          <p:nvPr>
            <p:ph type="title" hasCustomPrompt="1"/>
          </p:nvPr>
        </p:nvSpPr>
        <p:spPr>
          <a:xfrm>
            <a:off x="680321" y="-1109438"/>
            <a:ext cx="10435232" cy="1080938"/>
          </a:xfrm>
        </p:spPr>
        <p:txBody>
          <a:bodyPr/>
          <a:lstStyle>
            <a:lvl1pPr>
              <a:defRPr>
                <a:solidFill>
                  <a:srgbClr val="FFFFFF"/>
                </a:solidFill>
              </a:defRPr>
            </a:lvl1pPr>
          </a:lstStyle>
          <a:p>
            <a:r>
              <a:rPr lang="en-GB"/>
              <a:t>Click to edit Master hidden title style</a:t>
            </a:r>
            <a:endParaRPr lang="en-US"/>
          </a:p>
        </p:txBody>
      </p:sp>
      <p:sp>
        <p:nvSpPr>
          <p:cNvPr id="2" name="Content Placeholder 2">
            <a:extLst>
              <a:ext uri="{FF2B5EF4-FFF2-40B4-BE49-F238E27FC236}">
                <a16:creationId xmlns:a16="http://schemas.microsoft.com/office/drawing/2014/main" id="{9EE18F17-A362-49E0-BBAA-366143217412}"/>
              </a:ext>
            </a:extLst>
          </p:cNvPr>
          <p:cNvSpPr>
            <a:spLocks noGrp="1"/>
          </p:cNvSpPr>
          <p:nvPr>
            <p:ph sz="half" idx="1"/>
          </p:nvPr>
        </p:nvSpPr>
        <p:spPr>
          <a:xfrm>
            <a:off x="679602" y="496287"/>
            <a:ext cx="4820828" cy="1874483"/>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3" name="Content Placeholder 3">
            <a:extLst>
              <a:ext uri="{FF2B5EF4-FFF2-40B4-BE49-F238E27FC236}">
                <a16:creationId xmlns:a16="http://schemas.microsoft.com/office/drawing/2014/main" id="{5A7AEB47-527F-CABE-62E2-F80DBAD97853}"/>
              </a:ext>
            </a:extLst>
          </p:cNvPr>
          <p:cNvSpPr>
            <a:spLocks noGrp="1"/>
          </p:cNvSpPr>
          <p:nvPr>
            <p:ph sz="half" idx="2"/>
          </p:nvPr>
        </p:nvSpPr>
        <p:spPr>
          <a:xfrm>
            <a:off x="679602" y="2514763"/>
            <a:ext cx="4820828" cy="1874483"/>
          </a:xfrm>
        </p:spPr>
        <p:txBody>
          <a:bodyPr/>
          <a:lstStyle/>
          <a:p>
            <a:pPr lvl="0"/>
            <a:r>
              <a:rPr lang="en-GB" dirty="0"/>
              <a:t>Click to edit Master text styles</a:t>
            </a:r>
          </a:p>
          <a:p>
            <a:pPr lvl="1"/>
            <a:r>
              <a:rPr lang="en-GB" dirty="0"/>
              <a:t>Second level</a:t>
            </a:r>
          </a:p>
          <a:p>
            <a:pPr lvl="2"/>
            <a:r>
              <a:rPr lang="en-GB" dirty="0"/>
              <a:t>Third level</a:t>
            </a:r>
            <a:endParaRPr lang="en-US" dirty="0"/>
          </a:p>
        </p:txBody>
      </p:sp>
      <p:sp>
        <p:nvSpPr>
          <p:cNvPr id="6" name="內容版面配置區 5">
            <a:extLst>
              <a:ext uri="{FF2B5EF4-FFF2-40B4-BE49-F238E27FC236}">
                <a16:creationId xmlns:a16="http://schemas.microsoft.com/office/drawing/2014/main" id="{207EE8FF-68B0-E21F-CD4A-A1942D30DFFF}"/>
              </a:ext>
            </a:extLst>
          </p:cNvPr>
          <p:cNvSpPr>
            <a:spLocks noGrp="1"/>
          </p:cNvSpPr>
          <p:nvPr>
            <p:ph sz="quarter" idx="14"/>
          </p:nvPr>
        </p:nvSpPr>
        <p:spPr>
          <a:xfrm>
            <a:off x="5692158" y="469071"/>
            <a:ext cx="4745654" cy="39201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文字版面配置區 18">
            <a:extLst>
              <a:ext uri="{FF2B5EF4-FFF2-40B4-BE49-F238E27FC236}">
                <a16:creationId xmlns:a16="http://schemas.microsoft.com/office/drawing/2014/main" id="{33306F54-4133-7318-5C1A-CF01A3DDAE4D}"/>
              </a:ext>
            </a:extLst>
          </p:cNvPr>
          <p:cNvSpPr>
            <a:spLocks noGrp="1"/>
          </p:cNvSpPr>
          <p:nvPr>
            <p:ph type="body" sz="quarter" idx="38"/>
          </p:nvPr>
        </p:nvSpPr>
        <p:spPr>
          <a:xfrm>
            <a:off x="679602" y="4742692"/>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7" name="Date Placeholder 6">
            <a:extLst>
              <a:ext uri="{FF2B5EF4-FFF2-40B4-BE49-F238E27FC236}">
                <a16:creationId xmlns:a16="http://schemas.microsoft.com/office/drawing/2014/main" id="{7B3056F2-8429-16F4-3EDD-9875AFCDCC12}"/>
              </a:ext>
            </a:extLst>
          </p:cNvPr>
          <p:cNvSpPr>
            <a:spLocks noGrp="1"/>
          </p:cNvSpPr>
          <p:nvPr>
            <p:ph type="dt" sz="half" idx="15"/>
          </p:nvPr>
        </p:nvSpPr>
        <p:spPr/>
        <p:txBody>
          <a:bodyPr/>
          <a:lstStyle/>
          <a:p>
            <a:fld id="{82366278-3313-8549-87DE-ECC5920BEA47}" type="datetime1">
              <a:rPr lang="en-HK" smtClean="0"/>
              <a:pPr/>
              <a:t>22/11/2024</a:t>
            </a:fld>
            <a:endParaRPr lang="en-US"/>
          </a:p>
        </p:txBody>
      </p:sp>
      <p:sp>
        <p:nvSpPr>
          <p:cNvPr id="8" name="Footer Placeholder 7">
            <a:extLst>
              <a:ext uri="{FF2B5EF4-FFF2-40B4-BE49-F238E27FC236}">
                <a16:creationId xmlns:a16="http://schemas.microsoft.com/office/drawing/2014/main" id="{D5411A07-2369-3BA3-1B96-5BF62C0D581F}"/>
              </a:ext>
            </a:extLst>
          </p:cNvPr>
          <p:cNvSpPr>
            <a:spLocks noGrp="1"/>
          </p:cNvSpPr>
          <p:nvPr>
            <p:ph type="ftr" sz="quarter" idx="16"/>
          </p:nvPr>
        </p:nvSpPr>
        <p:spPr/>
        <p:txBody>
          <a:bodyPr/>
          <a:lstStyle/>
          <a:p>
            <a:r>
              <a:rPr lang="en-US"/>
              <a:t>Edit footer and page number options in “Header &amp; Footer”</a:t>
            </a:r>
          </a:p>
        </p:txBody>
      </p:sp>
      <p:sp>
        <p:nvSpPr>
          <p:cNvPr id="9" name="Slide Number Placeholder 8">
            <a:extLst>
              <a:ext uri="{FF2B5EF4-FFF2-40B4-BE49-F238E27FC236}">
                <a16:creationId xmlns:a16="http://schemas.microsoft.com/office/drawing/2014/main" id="{E376F334-7715-2EF8-B89F-7D544B7FB428}"/>
              </a:ext>
            </a:extLst>
          </p:cNvPr>
          <p:cNvSpPr>
            <a:spLocks noGrp="1"/>
          </p:cNvSpPr>
          <p:nvPr>
            <p:ph type="sldNum" sz="quarter" idx="17"/>
          </p:nvPr>
        </p:nvSpPr>
        <p:spPr/>
        <p:txBody>
          <a:bodyPr/>
          <a:lstStyle/>
          <a:p>
            <a:fld id="{D57F1E4F-1CFF-5643-939E-217C01CDF565}" type="slidenum">
              <a:rPr lang="en-US" smtClean="0"/>
              <a:pPr/>
              <a:t>‹#›</a:t>
            </a:fld>
            <a:endParaRPr lang="en-US"/>
          </a:p>
        </p:txBody>
      </p:sp>
      <p:sp>
        <p:nvSpPr>
          <p:cNvPr id="5" name="文字版面配置區 4">
            <a:extLst>
              <a:ext uri="{FF2B5EF4-FFF2-40B4-BE49-F238E27FC236}">
                <a16:creationId xmlns:a16="http://schemas.microsoft.com/office/drawing/2014/main" id="{97FEEDE8-98CA-3693-B66B-3C52B064B6DA}"/>
              </a:ext>
            </a:extLst>
          </p:cNvPr>
          <p:cNvSpPr>
            <a:spLocks noGrp="1"/>
          </p:cNvSpPr>
          <p:nvPr>
            <p:ph type="body" sz="quarter" idx="22" hasCustomPrompt="1"/>
          </p:nvPr>
        </p:nvSpPr>
        <p:spPr>
          <a:xfrm>
            <a:off x="252036" y="6213511"/>
            <a:ext cx="11882812" cy="522439"/>
          </a:xfrm>
        </p:spPr>
        <p:txBody>
          <a:bodyPr/>
          <a:lstStyle>
            <a:lvl1pPr marL="0" indent="0">
              <a:buNone/>
              <a:defRPr>
                <a:solidFill>
                  <a:srgbClr val="000000"/>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48670666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Hidden title-4 boxes layout A">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7253E9A-062A-3491-B7A0-55F1E7564D86}"/>
              </a:ext>
            </a:extLst>
          </p:cNvPr>
          <p:cNvSpPr>
            <a:spLocks noGrp="1"/>
          </p:cNvSpPr>
          <p:nvPr>
            <p:ph type="title" hasCustomPrompt="1"/>
          </p:nvPr>
        </p:nvSpPr>
        <p:spPr>
          <a:xfrm>
            <a:off x="680321" y="-1109438"/>
            <a:ext cx="10435232" cy="1080938"/>
          </a:xfrm>
        </p:spPr>
        <p:txBody>
          <a:bodyPr/>
          <a:lstStyle>
            <a:lvl1pPr>
              <a:defRPr>
                <a:solidFill>
                  <a:srgbClr val="FFFFFF"/>
                </a:solidFill>
              </a:defRPr>
            </a:lvl1pPr>
          </a:lstStyle>
          <a:p>
            <a:r>
              <a:rPr lang="en-GB"/>
              <a:t>Click to edit Master hidden title style</a:t>
            </a:r>
            <a:endParaRPr lang="en-US"/>
          </a:p>
        </p:txBody>
      </p:sp>
      <p:sp>
        <p:nvSpPr>
          <p:cNvPr id="6" name="Content Placeholder 2">
            <a:extLst>
              <a:ext uri="{FF2B5EF4-FFF2-40B4-BE49-F238E27FC236}">
                <a16:creationId xmlns:a16="http://schemas.microsoft.com/office/drawing/2014/main" id="{00682BF6-28D2-A4E4-2FE7-4EFDB557B273}"/>
              </a:ext>
            </a:extLst>
          </p:cNvPr>
          <p:cNvSpPr>
            <a:spLocks noGrp="1"/>
          </p:cNvSpPr>
          <p:nvPr>
            <p:ph sz="half" idx="1"/>
          </p:nvPr>
        </p:nvSpPr>
        <p:spPr>
          <a:xfrm>
            <a:off x="701660" y="184338"/>
            <a:ext cx="4761527" cy="2072413"/>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8" name="Content Placeholder 2">
            <a:extLst>
              <a:ext uri="{FF2B5EF4-FFF2-40B4-BE49-F238E27FC236}">
                <a16:creationId xmlns:a16="http://schemas.microsoft.com/office/drawing/2014/main" id="{E79CC476-48E9-5687-EA1D-B65229B9A345}"/>
              </a:ext>
            </a:extLst>
          </p:cNvPr>
          <p:cNvSpPr>
            <a:spLocks noGrp="1"/>
          </p:cNvSpPr>
          <p:nvPr>
            <p:ph sz="half" idx="14"/>
          </p:nvPr>
        </p:nvSpPr>
        <p:spPr>
          <a:xfrm>
            <a:off x="680321" y="2354561"/>
            <a:ext cx="4761527" cy="2249889"/>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7" name="Content Placeholder 3">
            <a:extLst>
              <a:ext uri="{FF2B5EF4-FFF2-40B4-BE49-F238E27FC236}">
                <a16:creationId xmlns:a16="http://schemas.microsoft.com/office/drawing/2014/main" id="{402E47E9-B016-8943-6D86-FE08A2FF933B}"/>
              </a:ext>
            </a:extLst>
          </p:cNvPr>
          <p:cNvSpPr>
            <a:spLocks noGrp="1"/>
          </p:cNvSpPr>
          <p:nvPr>
            <p:ph sz="half" idx="2"/>
          </p:nvPr>
        </p:nvSpPr>
        <p:spPr>
          <a:xfrm>
            <a:off x="5594249" y="184338"/>
            <a:ext cx="4939413" cy="2072413"/>
          </a:xfrm>
        </p:spPr>
        <p:txBody>
          <a:bodyPr/>
          <a:lstStyle/>
          <a:p>
            <a:pPr lvl="0"/>
            <a:r>
              <a:rPr lang="en-GB"/>
              <a:t>Click to edit Master text styles</a:t>
            </a:r>
          </a:p>
          <a:p>
            <a:pPr lvl="1"/>
            <a:r>
              <a:rPr lang="en-GB"/>
              <a:t>Second level</a:t>
            </a:r>
          </a:p>
          <a:p>
            <a:pPr lvl="2"/>
            <a:r>
              <a:rPr lang="en-GB"/>
              <a:t>Third level</a:t>
            </a:r>
            <a:endParaRPr lang="en-US"/>
          </a:p>
        </p:txBody>
      </p:sp>
      <p:sp>
        <p:nvSpPr>
          <p:cNvPr id="13" name="Content Placeholder 3">
            <a:extLst>
              <a:ext uri="{FF2B5EF4-FFF2-40B4-BE49-F238E27FC236}">
                <a16:creationId xmlns:a16="http://schemas.microsoft.com/office/drawing/2014/main" id="{D67281EF-C11D-202A-CFC5-F8E745305602}"/>
              </a:ext>
            </a:extLst>
          </p:cNvPr>
          <p:cNvSpPr>
            <a:spLocks noGrp="1"/>
          </p:cNvSpPr>
          <p:nvPr>
            <p:ph sz="half" idx="15"/>
          </p:nvPr>
        </p:nvSpPr>
        <p:spPr>
          <a:xfrm>
            <a:off x="5572911" y="2351361"/>
            <a:ext cx="4939412" cy="2249889"/>
          </a:xfrm>
        </p:spPr>
        <p:txBody>
          <a:bodyPr/>
          <a:lstStyle/>
          <a:p>
            <a:pPr lvl="0"/>
            <a:r>
              <a:rPr lang="en-GB"/>
              <a:t>Click to edit Master text styles</a:t>
            </a:r>
          </a:p>
          <a:p>
            <a:pPr lvl="1"/>
            <a:r>
              <a:rPr lang="en-GB"/>
              <a:t>Second level</a:t>
            </a:r>
          </a:p>
          <a:p>
            <a:pPr lvl="2"/>
            <a:r>
              <a:rPr lang="en-GB"/>
              <a:t>Third level</a:t>
            </a:r>
            <a:endParaRPr lang="en-US"/>
          </a:p>
        </p:txBody>
      </p:sp>
      <p:sp>
        <p:nvSpPr>
          <p:cNvPr id="2" name="文字版面配置區 18">
            <a:extLst>
              <a:ext uri="{FF2B5EF4-FFF2-40B4-BE49-F238E27FC236}">
                <a16:creationId xmlns:a16="http://schemas.microsoft.com/office/drawing/2014/main" id="{D068DF14-2631-0525-9818-DD2ED8703240}"/>
              </a:ext>
            </a:extLst>
          </p:cNvPr>
          <p:cNvSpPr>
            <a:spLocks noGrp="1"/>
          </p:cNvSpPr>
          <p:nvPr>
            <p:ph type="body" sz="quarter" idx="38"/>
          </p:nvPr>
        </p:nvSpPr>
        <p:spPr>
          <a:xfrm>
            <a:off x="680321" y="4793322"/>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3" name="投影片編號版面配置區 2">
            <a:extLst>
              <a:ext uri="{FF2B5EF4-FFF2-40B4-BE49-F238E27FC236}">
                <a16:creationId xmlns:a16="http://schemas.microsoft.com/office/drawing/2014/main" id="{5652E8A1-CE0C-360C-03B4-8AD851BDDBE2}"/>
              </a:ext>
            </a:extLst>
          </p:cNvPr>
          <p:cNvSpPr>
            <a:spLocks noGrp="1"/>
          </p:cNvSpPr>
          <p:nvPr>
            <p:ph type="sldNum" sz="quarter" idx="10"/>
          </p:nvPr>
        </p:nvSpPr>
        <p:spPr/>
        <p:txBody>
          <a:bodyPr/>
          <a:lstStyle/>
          <a:p>
            <a:fld id="{D57F1E4F-1CFF-5643-939E-217C01CDF565}" type="slidenum">
              <a:rPr lang="en-US" smtClean="0"/>
              <a:pPr/>
              <a:t>‹#›</a:t>
            </a:fld>
            <a:endParaRPr lang="en-US"/>
          </a:p>
        </p:txBody>
      </p:sp>
      <p:sp>
        <p:nvSpPr>
          <p:cNvPr id="4" name="日期版面配置區 3">
            <a:extLst>
              <a:ext uri="{FF2B5EF4-FFF2-40B4-BE49-F238E27FC236}">
                <a16:creationId xmlns:a16="http://schemas.microsoft.com/office/drawing/2014/main" id="{22FEB4A2-F442-8536-6F5E-24E92ECB6D80}"/>
              </a:ext>
            </a:extLst>
          </p:cNvPr>
          <p:cNvSpPr>
            <a:spLocks noGrp="1"/>
          </p:cNvSpPr>
          <p:nvPr>
            <p:ph type="dt" sz="half" idx="11"/>
          </p:nvPr>
        </p:nvSpPr>
        <p:spPr/>
        <p:txBody>
          <a:bodyPr/>
          <a:lstStyle/>
          <a:p>
            <a:fld id="{82366278-3313-8549-87DE-ECC5920BEA47}" type="datetime1">
              <a:rPr lang="en-HK" smtClean="0"/>
              <a:t>22/11/2024</a:t>
            </a:fld>
            <a:endParaRPr lang="en-US"/>
          </a:p>
        </p:txBody>
      </p:sp>
      <p:sp>
        <p:nvSpPr>
          <p:cNvPr id="5" name="頁尾版面配置區 4">
            <a:extLst>
              <a:ext uri="{FF2B5EF4-FFF2-40B4-BE49-F238E27FC236}">
                <a16:creationId xmlns:a16="http://schemas.microsoft.com/office/drawing/2014/main" id="{3C690226-F5BD-73BE-8B36-87D18C0D32DE}"/>
              </a:ext>
            </a:extLst>
          </p:cNvPr>
          <p:cNvSpPr>
            <a:spLocks noGrp="1"/>
          </p:cNvSpPr>
          <p:nvPr>
            <p:ph type="ftr" sz="quarter" idx="12"/>
          </p:nvPr>
        </p:nvSpPr>
        <p:spPr/>
        <p:txBody>
          <a:bodyPr/>
          <a:lstStyle/>
          <a:p>
            <a:r>
              <a:rPr lang="en-US"/>
              <a:t>Edit footer and page number options in “Header &amp; Footer”</a:t>
            </a:r>
          </a:p>
        </p:txBody>
      </p:sp>
      <p:sp>
        <p:nvSpPr>
          <p:cNvPr id="9" name="文字版面配置區 4">
            <a:extLst>
              <a:ext uri="{FF2B5EF4-FFF2-40B4-BE49-F238E27FC236}">
                <a16:creationId xmlns:a16="http://schemas.microsoft.com/office/drawing/2014/main" id="{14153E46-E71D-FCD8-2F96-F9CCEDE81D0C}"/>
              </a:ext>
            </a:extLst>
          </p:cNvPr>
          <p:cNvSpPr>
            <a:spLocks noGrp="1"/>
          </p:cNvSpPr>
          <p:nvPr>
            <p:ph type="body" sz="quarter" idx="22" hasCustomPrompt="1"/>
          </p:nvPr>
        </p:nvSpPr>
        <p:spPr>
          <a:xfrm>
            <a:off x="252036" y="6213511"/>
            <a:ext cx="11882812" cy="522439"/>
          </a:xfrm>
        </p:spPr>
        <p:txBody>
          <a:bodyPr/>
          <a:lstStyle>
            <a:lvl1pPr marL="0" indent="0">
              <a:buNone/>
              <a:defRPr>
                <a:solidFill>
                  <a:srgbClr val="000000"/>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228217788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Hidden title-4 boxes layout B">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7253E9A-062A-3491-B7A0-55F1E7564D86}"/>
              </a:ext>
            </a:extLst>
          </p:cNvPr>
          <p:cNvSpPr>
            <a:spLocks noGrp="1"/>
          </p:cNvSpPr>
          <p:nvPr>
            <p:ph type="title" hasCustomPrompt="1"/>
          </p:nvPr>
        </p:nvSpPr>
        <p:spPr>
          <a:xfrm>
            <a:off x="680321" y="-1109438"/>
            <a:ext cx="10435232" cy="1080938"/>
          </a:xfrm>
        </p:spPr>
        <p:txBody>
          <a:bodyPr/>
          <a:lstStyle>
            <a:lvl1pPr>
              <a:defRPr>
                <a:solidFill>
                  <a:srgbClr val="FFFFFF"/>
                </a:solidFill>
              </a:defRPr>
            </a:lvl1pPr>
          </a:lstStyle>
          <a:p>
            <a:r>
              <a:rPr lang="en-GB"/>
              <a:t>Click to edit Master hidden title style</a:t>
            </a:r>
            <a:endParaRPr lang="en-US"/>
          </a:p>
        </p:txBody>
      </p:sp>
      <p:sp>
        <p:nvSpPr>
          <p:cNvPr id="6" name="Content Placeholder 2">
            <a:extLst>
              <a:ext uri="{FF2B5EF4-FFF2-40B4-BE49-F238E27FC236}">
                <a16:creationId xmlns:a16="http://schemas.microsoft.com/office/drawing/2014/main" id="{ACAD2C0C-9B52-B803-EEEF-0DB1C0252107}"/>
              </a:ext>
            </a:extLst>
          </p:cNvPr>
          <p:cNvSpPr>
            <a:spLocks noGrp="1"/>
          </p:cNvSpPr>
          <p:nvPr>
            <p:ph sz="half" idx="1"/>
          </p:nvPr>
        </p:nvSpPr>
        <p:spPr>
          <a:xfrm>
            <a:off x="639531" y="158766"/>
            <a:ext cx="2179869" cy="4055210"/>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7" name="Content Placeholder 3">
            <a:extLst>
              <a:ext uri="{FF2B5EF4-FFF2-40B4-BE49-F238E27FC236}">
                <a16:creationId xmlns:a16="http://schemas.microsoft.com/office/drawing/2014/main" id="{4656E401-AD90-4A29-DD90-007026AF5E6A}"/>
              </a:ext>
            </a:extLst>
          </p:cNvPr>
          <p:cNvSpPr>
            <a:spLocks noGrp="1"/>
          </p:cNvSpPr>
          <p:nvPr>
            <p:ph sz="half" idx="2"/>
          </p:nvPr>
        </p:nvSpPr>
        <p:spPr>
          <a:xfrm>
            <a:off x="3063246" y="158766"/>
            <a:ext cx="2179870" cy="4055210"/>
          </a:xfrm>
        </p:spPr>
        <p:txBody>
          <a:bodyPr/>
          <a:lstStyle/>
          <a:p>
            <a:pPr lvl="0"/>
            <a:r>
              <a:rPr lang="en-GB"/>
              <a:t>Click to edit Master text styles</a:t>
            </a:r>
          </a:p>
          <a:p>
            <a:pPr lvl="1"/>
            <a:r>
              <a:rPr lang="en-GB"/>
              <a:t>Second level</a:t>
            </a:r>
          </a:p>
          <a:p>
            <a:pPr lvl="2"/>
            <a:r>
              <a:rPr lang="en-GB"/>
              <a:t>Third level</a:t>
            </a:r>
            <a:endParaRPr lang="en-US"/>
          </a:p>
        </p:txBody>
      </p:sp>
      <p:sp>
        <p:nvSpPr>
          <p:cNvPr id="8" name="Content Placeholder 3">
            <a:extLst>
              <a:ext uri="{FF2B5EF4-FFF2-40B4-BE49-F238E27FC236}">
                <a16:creationId xmlns:a16="http://schemas.microsoft.com/office/drawing/2014/main" id="{0FD15ADC-6ACA-51E7-B6F6-3620AFA534B5}"/>
              </a:ext>
            </a:extLst>
          </p:cNvPr>
          <p:cNvSpPr>
            <a:spLocks noGrp="1"/>
          </p:cNvSpPr>
          <p:nvPr>
            <p:ph sz="half" idx="14"/>
          </p:nvPr>
        </p:nvSpPr>
        <p:spPr>
          <a:xfrm>
            <a:off x="5486962" y="158766"/>
            <a:ext cx="2526883" cy="4055210"/>
          </a:xfrm>
        </p:spPr>
        <p:txBody>
          <a:bodyPr/>
          <a:lstStyle/>
          <a:p>
            <a:pPr lvl="0"/>
            <a:r>
              <a:rPr lang="en-GB"/>
              <a:t>Click to edit Master text styles</a:t>
            </a:r>
          </a:p>
          <a:p>
            <a:pPr lvl="1"/>
            <a:r>
              <a:rPr lang="en-GB"/>
              <a:t>Second level</a:t>
            </a:r>
          </a:p>
          <a:p>
            <a:pPr lvl="2"/>
            <a:r>
              <a:rPr lang="en-GB"/>
              <a:t>Third level</a:t>
            </a:r>
            <a:endParaRPr lang="en-US"/>
          </a:p>
        </p:txBody>
      </p:sp>
      <p:sp>
        <p:nvSpPr>
          <p:cNvPr id="13" name="Content Placeholder 3">
            <a:extLst>
              <a:ext uri="{FF2B5EF4-FFF2-40B4-BE49-F238E27FC236}">
                <a16:creationId xmlns:a16="http://schemas.microsoft.com/office/drawing/2014/main" id="{C0899373-16A6-DB53-036F-0C2A89121F4C}"/>
              </a:ext>
            </a:extLst>
          </p:cNvPr>
          <p:cNvSpPr>
            <a:spLocks noGrp="1"/>
          </p:cNvSpPr>
          <p:nvPr>
            <p:ph sz="half" idx="15"/>
          </p:nvPr>
        </p:nvSpPr>
        <p:spPr>
          <a:xfrm>
            <a:off x="8257691" y="145208"/>
            <a:ext cx="2275971" cy="4055317"/>
          </a:xfrm>
        </p:spPr>
        <p:txBody>
          <a:bodyPr/>
          <a:lstStyle/>
          <a:p>
            <a:pPr lvl="0"/>
            <a:r>
              <a:rPr lang="en-GB"/>
              <a:t>Click to edit Master text styles</a:t>
            </a:r>
          </a:p>
          <a:p>
            <a:pPr lvl="1"/>
            <a:r>
              <a:rPr lang="en-GB"/>
              <a:t>Second level</a:t>
            </a:r>
          </a:p>
          <a:p>
            <a:pPr lvl="2"/>
            <a:r>
              <a:rPr lang="en-GB"/>
              <a:t>Third level</a:t>
            </a:r>
            <a:endParaRPr lang="en-US"/>
          </a:p>
        </p:txBody>
      </p:sp>
      <p:sp>
        <p:nvSpPr>
          <p:cNvPr id="2" name="文字版面配置區 18">
            <a:extLst>
              <a:ext uri="{FF2B5EF4-FFF2-40B4-BE49-F238E27FC236}">
                <a16:creationId xmlns:a16="http://schemas.microsoft.com/office/drawing/2014/main" id="{C5C31A8D-CE3C-E490-533B-6CEA1827DE7A}"/>
              </a:ext>
            </a:extLst>
          </p:cNvPr>
          <p:cNvSpPr>
            <a:spLocks noGrp="1"/>
          </p:cNvSpPr>
          <p:nvPr>
            <p:ph type="body" sz="quarter" idx="38"/>
          </p:nvPr>
        </p:nvSpPr>
        <p:spPr>
          <a:xfrm>
            <a:off x="681038" y="4586882"/>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3" name="投影片編號版面配置區 2">
            <a:extLst>
              <a:ext uri="{FF2B5EF4-FFF2-40B4-BE49-F238E27FC236}">
                <a16:creationId xmlns:a16="http://schemas.microsoft.com/office/drawing/2014/main" id="{5652E8A1-CE0C-360C-03B4-8AD851BDDBE2}"/>
              </a:ext>
            </a:extLst>
          </p:cNvPr>
          <p:cNvSpPr>
            <a:spLocks noGrp="1"/>
          </p:cNvSpPr>
          <p:nvPr>
            <p:ph type="sldNum" sz="quarter" idx="10"/>
          </p:nvPr>
        </p:nvSpPr>
        <p:spPr/>
        <p:txBody>
          <a:bodyPr/>
          <a:lstStyle/>
          <a:p>
            <a:fld id="{D57F1E4F-1CFF-5643-939E-217C01CDF565}" type="slidenum">
              <a:rPr lang="en-US" smtClean="0"/>
              <a:pPr/>
              <a:t>‹#›</a:t>
            </a:fld>
            <a:endParaRPr lang="en-US"/>
          </a:p>
        </p:txBody>
      </p:sp>
      <p:sp>
        <p:nvSpPr>
          <p:cNvPr id="4" name="日期版面配置區 3">
            <a:extLst>
              <a:ext uri="{FF2B5EF4-FFF2-40B4-BE49-F238E27FC236}">
                <a16:creationId xmlns:a16="http://schemas.microsoft.com/office/drawing/2014/main" id="{22FEB4A2-F442-8536-6F5E-24E92ECB6D80}"/>
              </a:ext>
            </a:extLst>
          </p:cNvPr>
          <p:cNvSpPr>
            <a:spLocks noGrp="1"/>
          </p:cNvSpPr>
          <p:nvPr>
            <p:ph type="dt" sz="half" idx="11"/>
          </p:nvPr>
        </p:nvSpPr>
        <p:spPr/>
        <p:txBody>
          <a:bodyPr/>
          <a:lstStyle/>
          <a:p>
            <a:fld id="{82366278-3313-8549-87DE-ECC5920BEA47}" type="datetime1">
              <a:rPr lang="en-HK" smtClean="0"/>
              <a:t>22/11/2024</a:t>
            </a:fld>
            <a:endParaRPr lang="en-US"/>
          </a:p>
        </p:txBody>
      </p:sp>
      <p:sp>
        <p:nvSpPr>
          <p:cNvPr id="5" name="頁尾版面配置區 4">
            <a:extLst>
              <a:ext uri="{FF2B5EF4-FFF2-40B4-BE49-F238E27FC236}">
                <a16:creationId xmlns:a16="http://schemas.microsoft.com/office/drawing/2014/main" id="{3C690226-F5BD-73BE-8B36-87D18C0D32DE}"/>
              </a:ext>
            </a:extLst>
          </p:cNvPr>
          <p:cNvSpPr>
            <a:spLocks noGrp="1"/>
          </p:cNvSpPr>
          <p:nvPr>
            <p:ph type="ftr" sz="quarter" idx="12"/>
          </p:nvPr>
        </p:nvSpPr>
        <p:spPr/>
        <p:txBody>
          <a:bodyPr/>
          <a:lstStyle/>
          <a:p>
            <a:r>
              <a:rPr lang="en-US"/>
              <a:t>Edit footer and page number options in “Header &amp; Footer”</a:t>
            </a:r>
          </a:p>
        </p:txBody>
      </p:sp>
      <p:sp>
        <p:nvSpPr>
          <p:cNvPr id="9" name="文字版面配置區 4">
            <a:extLst>
              <a:ext uri="{FF2B5EF4-FFF2-40B4-BE49-F238E27FC236}">
                <a16:creationId xmlns:a16="http://schemas.microsoft.com/office/drawing/2014/main" id="{0FDD5D19-7308-4833-A557-0957CE5B4D5F}"/>
              </a:ext>
            </a:extLst>
          </p:cNvPr>
          <p:cNvSpPr>
            <a:spLocks noGrp="1"/>
          </p:cNvSpPr>
          <p:nvPr>
            <p:ph type="body" sz="quarter" idx="22" hasCustomPrompt="1"/>
          </p:nvPr>
        </p:nvSpPr>
        <p:spPr>
          <a:xfrm>
            <a:off x="252036" y="6213511"/>
            <a:ext cx="11882812" cy="522439"/>
          </a:xfrm>
        </p:spPr>
        <p:txBody>
          <a:bodyPr/>
          <a:lstStyle>
            <a:lvl1pPr marL="0" indent="0">
              <a:buNone/>
              <a:defRPr>
                <a:solidFill>
                  <a:srgbClr val="000000"/>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2989982948"/>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Hidden title-4 boxes layout C">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7253E9A-062A-3491-B7A0-55F1E7564D86}"/>
              </a:ext>
            </a:extLst>
          </p:cNvPr>
          <p:cNvSpPr>
            <a:spLocks noGrp="1"/>
          </p:cNvSpPr>
          <p:nvPr>
            <p:ph type="title" hasCustomPrompt="1"/>
          </p:nvPr>
        </p:nvSpPr>
        <p:spPr>
          <a:xfrm>
            <a:off x="680321" y="-1109438"/>
            <a:ext cx="10435232" cy="1080938"/>
          </a:xfrm>
        </p:spPr>
        <p:txBody>
          <a:bodyPr/>
          <a:lstStyle>
            <a:lvl1pPr>
              <a:defRPr>
                <a:solidFill>
                  <a:srgbClr val="FFFFFF"/>
                </a:solidFill>
              </a:defRPr>
            </a:lvl1pPr>
          </a:lstStyle>
          <a:p>
            <a:r>
              <a:rPr lang="en-GB"/>
              <a:t>Click to edit Master hidden title style</a:t>
            </a:r>
            <a:endParaRPr lang="en-US"/>
          </a:p>
        </p:txBody>
      </p:sp>
      <p:sp>
        <p:nvSpPr>
          <p:cNvPr id="8" name="Content Placeholder 2">
            <a:extLst>
              <a:ext uri="{FF2B5EF4-FFF2-40B4-BE49-F238E27FC236}">
                <a16:creationId xmlns:a16="http://schemas.microsoft.com/office/drawing/2014/main" id="{E79CC476-48E9-5687-EA1D-B65229B9A345}"/>
              </a:ext>
            </a:extLst>
          </p:cNvPr>
          <p:cNvSpPr>
            <a:spLocks noGrp="1"/>
          </p:cNvSpPr>
          <p:nvPr>
            <p:ph sz="half" idx="14"/>
          </p:nvPr>
        </p:nvSpPr>
        <p:spPr>
          <a:xfrm>
            <a:off x="701660" y="234126"/>
            <a:ext cx="4761527" cy="4209287"/>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Content Placeholder 2">
            <a:extLst>
              <a:ext uri="{FF2B5EF4-FFF2-40B4-BE49-F238E27FC236}">
                <a16:creationId xmlns:a16="http://schemas.microsoft.com/office/drawing/2014/main" id="{00682BF6-28D2-A4E4-2FE7-4EFDB557B273}"/>
              </a:ext>
            </a:extLst>
          </p:cNvPr>
          <p:cNvSpPr>
            <a:spLocks noGrp="1"/>
          </p:cNvSpPr>
          <p:nvPr>
            <p:ph sz="half" idx="1"/>
          </p:nvPr>
        </p:nvSpPr>
        <p:spPr>
          <a:xfrm>
            <a:off x="5593532" y="242790"/>
            <a:ext cx="4939413" cy="1080939"/>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7" name="Content Placeholder 3">
            <a:extLst>
              <a:ext uri="{FF2B5EF4-FFF2-40B4-BE49-F238E27FC236}">
                <a16:creationId xmlns:a16="http://schemas.microsoft.com/office/drawing/2014/main" id="{402E47E9-B016-8943-6D86-FE08A2FF933B}"/>
              </a:ext>
            </a:extLst>
          </p:cNvPr>
          <p:cNvSpPr>
            <a:spLocks noGrp="1"/>
          </p:cNvSpPr>
          <p:nvPr>
            <p:ph sz="half" idx="2"/>
          </p:nvPr>
        </p:nvSpPr>
        <p:spPr>
          <a:xfrm>
            <a:off x="5593531" y="1567806"/>
            <a:ext cx="4939413" cy="1430706"/>
          </a:xfrm>
        </p:spPr>
        <p:txBody>
          <a:bodyPr/>
          <a:lstStyle/>
          <a:p>
            <a:pPr lvl="0"/>
            <a:r>
              <a:rPr lang="en-GB" dirty="0"/>
              <a:t>Click to edit Master text styles</a:t>
            </a:r>
          </a:p>
          <a:p>
            <a:pPr lvl="1"/>
            <a:r>
              <a:rPr lang="en-GB" dirty="0"/>
              <a:t>Second level</a:t>
            </a:r>
          </a:p>
          <a:p>
            <a:pPr lvl="2"/>
            <a:r>
              <a:rPr lang="en-GB" dirty="0"/>
              <a:t>Third level</a:t>
            </a:r>
            <a:endParaRPr lang="en-US" dirty="0"/>
          </a:p>
        </p:txBody>
      </p:sp>
      <p:sp>
        <p:nvSpPr>
          <p:cNvPr id="13" name="Content Placeholder 3">
            <a:extLst>
              <a:ext uri="{FF2B5EF4-FFF2-40B4-BE49-F238E27FC236}">
                <a16:creationId xmlns:a16="http://schemas.microsoft.com/office/drawing/2014/main" id="{D67281EF-C11D-202A-CFC5-F8E745305602}"/>
              </a:ext>
            </a:extLst>
          </p:cNvPr>
          <p:cNvSpPr>
            <a:spLocks noGrp="1"/>
          </p:cNvSpPr>
          <p:nvPr>
            <p:ph sz="half" idx="15"/>
          </p:nvPr>
        </p:nvSpPr>
        <p:spPr>
          <a:xfrm>
            <a:off x="5593532" y="3111039"/>
            <a:ext cx="4939412" cy="1331676"/>
          </a:xfrm>
        </p:spPr>
        <p:txBody>
          <a:bodyPr/>
          <a:lstStyle/>
          <a:p>
            <a:pPr lvl="0"/>
            <a:r>
              <a:rPr lang="en-GB"/>
              <a:t>Click to edit Master text styles</a:t>
            </a:r>
          </a:p>
          <a:p>
            <a:pPr lvl="1"/>
            <a:r>
              <a:rPr lang="en-GB"/>
              <a:t>Second level</a:t>
            </a:r>
          </a:p>
          <a:p>
            <a:pPr lvl="2"/>
            <a:r>
              <a:rPr lang="en-GB"/>
              <a:t>Third level</a:t>
            </a:r>
            <a:endParaRPr lang="en-US"/>
          </a:p>
        </p:txBody>
      </p:sp>
      <p:sp>
        <p:nvSpPr>
          <p:cNvPr id="2" name="文字版面配置區 18">
            <a:extLst>
              <a:ext uri="{FF2B5EF4-FFF2-40B4-BE49-F238E27FC236}">
                <a16:creationId xmlns:a16="http://schemas.microsoft.com/office/drawing/2014/main" id="{0AD8BAB1-9964-BB1D-EC17-56E492C747FD}"/>
              </a:ext>
            </a:extLst>
          </p:cNvPr>
          <p:cNvSpPr>
            <a:spLocks noGrp="1"/>
          </p:cNvSpPr>
          <p:nvPr>
            <p:ph type="body" sz="quarter" idx="38"/>
          </p:nvPr>
        </p:nvSpPr>
        <p:spPr>
          <a:xfrm>
            <a:off x="681038" y="4714703"/>
            <a:ext cx="10434515" cy="487997"/>
          </a:xfrm>
        </p:spPr>
        <p:txBody>
          <a:bodyPr/>
          <a:lstStyle>
            <a:lvl1pPr marL="0" indent="0">
              <a:buNone/>
              <a:defRPr/>
            </a:lvl1pPr>
          </a:lstStyle>
          <a:p>
            <a:pPr lvl="0"/>
            <a:r>
              <a:rPr kumimoji="1" lang="en-US" altLang="zh-HK" dirty="0"/>
              <a:t>Click to edit Master text styles</a:t>
            </a:r>
            <a:endParaRPr kumimoji="1" lang="zh-HK" altLang="en-US" dirty="0"/>
          </a:p>
        </p:txBody>
      </p:sp>
      <p:sp>
        <p:nvSpPr>
          <p:cNvPr id="3" name="投影片編號版面配置區 2">
            <a:extLst>
              <a:ext uri="{FF2B5EF4-FFF2-40B4-BE49-F238E27FC236}">
                <a16:creationId xmlns:a16="http://schemas.microsoft.com/office/drawing/2014/main" id="{5652E8A1-CE0C-360C-03B4-8AD851BDDBE2}"/>
              </a:ext>
            </a:extLst>
          </p:cNvPr>
          <p:cNvSpPr>
            <a:spLocks noGrp="1"/>
          </p:cNvSpPr>
          <p:nvPr>
            <p:ph type="sldNum" sz="quarter" idx="10"/>
          </p:nvPr>
        </p:nvSpPr>
        <p:spPr/>
        <p:txBody>
          <a:bodyPr/>
          <a:lstStyle/>
          <a:p>
            <a:fld id="{D57F1E4F-1CFF-5643-939E-217C01CDF565}" type="slidenum">
              <a:rPr lang="en-US" smtClean="0"/>
              <a:pPr/>
              <a:t>‹#›</a:t>
            </a:fld>
            <a:endParaRPr lang="en-US"/>
          </a:p>
        </p:txBody>
      </p:sp>
      <p:sp>
        <p:nvSpPr>
          <p:cNvPr id="4" name="日期版面配置區 3">
            <a:extLst>
              <a:ext uri="{FF2B5EF4-FFF2-40B4-BE49-F238E27FC236}">
                <a16:creationId xmlns:a16="http://schemas.microsoft.com/office/drawing/2014/main" id="{22FEB4A2-F442-8536-6F5E-24E92ECB6D80}"/>
              </a:ext>
            </a:extLst>
          </p:cNvPr>
          <p:cNvSpPr>
            <a:spLocks noGrp="1"/>
          </p:cNvSpPr>
          <p:nvPr>
            <p:ph type="dt" sz="half" idx="11"/>
          </p:nvPr>
        </p:nvSpPr>
        <p:spPr/>
        <p:txBody>
          <a:bodyPr/>
          <a:lstStyle/>
          <a:p>
            <a:fld id="{82366278-3313-8549-87DE-ECC5920BEA47}" type="datetime1">
              <a:rPr lang="en-HK" smtClean="0"/>
              <a:t>22/11/2024</a:t>
            </a:fld>
            <a:endParaRPr lang="en-US"/>
          </a:p>
        </p:txBody>
      </p:sp>
      <p:sp>
        <p:nvSpPr>
          <p:cNvPr id="5" name="頁尾版面配置區 4">
            <a:extLst>
              <a:ext uri="{FF2B5EF4-FFF2-40B4-BE49-F238E27FC236}">
                <a16:creationId xmlns:a16="http://schemas.microsoft.com/office/drawing/2014/main" id="{3C690226-F5BD-73BE-8B36-87D18C0D32DE}"/>
              </a:ext>
            </a:extLst>
          </p:cNvPr>
          <p:cNvSpPr>
            <a:spLocks noGrp="1"/>
          </p:cNvSpPr>
          <p:nvPr>
            <p:ph type="ftr" sz="quarter" idx="12"/>
          </p:nvPr>
        </p:nvSpPr>
        <p:spPr/>
        <p:txBody>
          <a:bodyPr/>
          <a:lstStyle/>
          <a:p>
            <a:r>
              <a:rPr lang="en-US"/>
              <a:t>Edit footer and page number options in “Header &amp; Footer”</a:t>
            </a:r>
          </a:p>
        </p:txBody>
      </p:sp>
      <p:sp>
        <p:nvSpPr>
          <p:cNvPr id="9" name="文字版面配置區 4">
            <a:extLst>
              <a:ext uri="{FF2B5EF4-FFF2-40B4-BE49-F238E27FC236}">
                <a16:creationId xmlns:a16="http://schemas.microsoft.com/office/drawing/2014/main" id="{3B678A0B-3B6A-4A44-D85D-E696C330495C}"/>
              </a:ext>
            </a:extLst>
          </p:cNvPr>
          <p:cNvSpPr>
            <a:spLocks noGrp="1"/>
          </p:cNvSpPr>
          <p:nvPr>
            <p:ph type="body" sz="quarter" idx="22" hasCustomPrompt="1"/>
          </p:nvPr>
        </p:nvSpPr>
        <p:spPr>
          <a:xfrm>
            <a:off x="252036" y="6213511"/>
            <a:ext cx="11882812" cy="522439"/>
          </a:xfrm>
        </p:spPr>
        <p:txBody>
          <a:bodyPr/>
          <a:lstStyle>
            <a:lvl1pPr marL="0" indent="0">
              <a:buNone/>
              <a:defRPr>
                <a:solidFill>
                  <a:srgbClr val="000000"/>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2097753499"/>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Hidden title-4 boxes layout 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7253E9A-062A-3491-B7A0-55F1E7564D86}"/>
              </a:ext>
            </a:extLst>
          </p:cNvPr>
          <p:cNvSpPr>
            <a:spLocks noGrp="1"/>
          </p:cNvSpPr>
          <p:nvPr>
            <p:ph type="title" hasCustomPrompt="1"/>
          </p:nvPr>
        </p:nvSpPr>
        <p:spPr>
          <a:xfrm>
            <a:off x="680321" y="-1109438"/>
            <a:ext cx="10435232" cy="1080938"/>
          </a:xfrm>
        </p:spPr>
        <p:txBody>
          <a:bodyPr/>
          <a:lstStyle>
            <a:lvl1pPr>
              <a:defRPr>
                <a:solidFill>
                  <a:srgbClr val="FFFFFF"/>
                </a:solidFill>
              </a:defRPr>
            </a:lvl1pPr>
          </a:lstStyle>
          <a:p>
            <a:r>
              <a:rPr lang="en-GB"/>
              <a:t>Click to edit Master hidden title style</a:t>
            </a:r>
            <a:endParaRPr lang="en-US"/>
          </a:p>
        </p:txBody>
      </p:sp>
      <p:sp>
        <p:nvSpPr>
          <p:cNvPr id="6" name="Content Placeholder 2">
            <a:extLst>
              <a:ext uri="{FF2B5EF4-FFF2-40B4-BE49-F238E27FC236}">
                <a16:creationId xmlns:a16="http://schemas.microsoft.com/office/drawing/2014/main" id="{00682BF6-28D2-A4E4-2FE7-4EFDB557B273}"/>
              </a:ext>
            </a:extLst>
          </p:cNvPr>
          <p:cNvSpPr>
            <a:spLocks noGrp="1"/>
          </p:cNvSpPr>
          <p:nvPr>
            <p:ph sz="half" idx="1"/>
          </p:nvPr>
        </p:nvSpPr>
        <p:spPr>
          <a:xfrm>
            <a:off x="680322" y="242790"/>
            <a:ext cx="4782865" cy="1347311"/>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7" name="Content Placeholder 3">
            <a:extLst>
              <a:ext uri="{FF2B5EF4-FFF2-40B4-BE49-F238E27FC236}">
                <a16:creationId xmlns:a16="http://schemas.microsoft.com/office/drawing/2014/main" id="{402E47E9-B016-8943-6D86-FE08A2FF933B}"/>
              </a:ext>
            </a:extLst>
          </p:cNvPr>
          <p:cNvSpPr>
            <a:spLocks noGrp="1"/>
          </p:cNvSpPr>
          <p:nvPr>
            <p:ph sz="half" idx="2"/>
          </p:nvPr>
        </p:nvSpPr>
        <p:spPr>
          <a:xfrm>
            <a:off x="680321" y="1730595"/>
            <a:ext cx="4761527" cy="1080938"/>
          </a:xfrm>
        </p:spPr>
        <p:txBody>
          <a:bodyPr/>
          <a:lstStyle/>
          <a:p>
            <a:pPr lvl="0"/>
            <a:r>
              <a:rPr lang="en-GB"/>
              <a:t>Click to edit Master text styles</a:t>
            </a:r>
          </a:p>
          <a:p>
            <a:pPr lvl="1"/>
            <a:r>
              <a:rPr lang="en-GB"/>
              <a:t>Second level</a:t>
            </a:r>
          </a:p>
          <a:p>
            <a:pPr lvl="2"/>
            <a:r>
              <a:rPr lang="en-GB"/>
              <a:t>Third level</a:t>
            </a:r>
            <a:endParaRPr lang="en-US"/>
          </a:p>
        </p:txBody>
      </p:sp>
      <p:sp>
        <p:nvSpPr>
          <p:cNvPr id="8" name="Content Placeholder 2">
            <a:extLst>
              <a:ext uri="{FF2B5EF4-FFF2-40B4-BE49-F238E27FC236}">
                <a16:creationId xmlns:a16="http://schemas.microsoft.com/office/drawing/2014/main" id="{E79CC476-48E9-5687-EA1D-B65229B9A345}"/>
              </a:ext>
            </a:extLst>
          </p:cNvPr>
          <p:cNvSpPr>
            <a:spLocks noGrp="1"/>
          </p:cNvSpPr>
          <p:nvPr>
            <p:ph sz="half" idx="14"/>
          </p:nvPr>
        </p:nvSpPr>
        <p:spPr>
          <a:xfrm>
            <a:off x="680320" y="3069333"/>
            <a:ext cx="4761527" cy="1511264"/>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13" name="Content Placeholder 3">
            <a:extLst>
              <a:ext uri="{FF2B5EF4-FFF2-40B4-BE49-F238E27FC236}">
                <a16:creationId xmlns:a16="http://schemas.microsoft.com/office/drawing/2014/main" id="{D67281EF-C11D-202A-CFC5-F8E745305602}"/>
              </a:ext>
            </a:extLst>
          </p:cNvPr>
          <p:cNvSpPr>
            <a:spLocks noGrp="1"/>
          </p:cNvSpPr>
          <p:nvPr>
            <p:ph sz="half" idx="15"/>
          </p:nvPr>
        </p:nvSpPr>
        <p:spPr>
          <a:xfrm>
            <a:off x="5594250" y="242790"/>
            <a:ext cx="4939412" cy="435778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文字版面配置區 18">
            <a:extLst>
              <a:ext uri="{FF2B5EF4-FFF2-40B4-BE49-F238E27FC236}">
                <a16:creationId xmlns:a16="http://schemas.microsoft.com/office/drawing/2014/main" id="{7640F2EE-9014-17F9-753E-F9FDE67FD381}"/>
              </a:ext>
            </a:extLst>
          </p:cNvPr>
          <p:cNvSpPr>
            <a:spLocks noGrp="1"/>
          </p:cNvSpPr>
          <p:nvPr>
            <p:ph type="body" sz="quarter" idx="38"/>
          </p:nvPr>
        </p:nvSpPr>
        <p:spPr>
          <a:xfrm>
            <a:off x="701660" y="4779902"/>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3" name="投影片編號版面配置區 2">
            <a:extLst>
              <a:ext uri="{FF2B5EF4-FFF2-40B4-BE49-F238E27FC236}">
                <a16:creationId xmlns:a16="http://schemas.microsoft.com/office/drawing/2014/main" id="{5652E8A1-CE0C-360C-03B4-8AD851BDDBE2}"/>
              </a:ext>
            </a:extLst>
          </p:cNvPr>
          <p:cNvSpPr>
            <a:spLocks noGrp="1"/>
          </p:cNvSpPr>
          <p:nvPr>
            <p:ph type="sldNum" sz="quarter" idx="10"/>
          </p:nvPr>
        </p:nvSpPr>
        <p:spPr/>
        <p:txBody>
          <a:bodyPr/>
          <a:lstStyle/>
          <a:p>
            <a:fld id="{D57F1E4F-1CFF-5643-939E-217C01CDF565}" type="slidenum">
              <a:rPr lang="en-US" smtClean="0"/>
              <a:pPr/>
              <a:t>‹#›</a:t>
            </a:fld>
            <a:endParaRPr lang="en-US"/>
          </a:p>
        </p:txBody>
      </p:sp>
      <p:sp>
        <p:nvSpPr>
          <p:cNvPr id="4" name="日期版面配置區 3">
            <a:extLst>
              <a:ext uri="{FF2B5EF4-FFF2-40B4-BE49-F238E27FC236}">
                <a16:creationId xmlns:a16="http://schemas.microsoft.com/office/drawing/2014/main" id="{22FEB4A2-F442-8536-6F5E-24E92ECB6D80}"/>
              </a:ext>
            </a:extLst>
          </p:cNvPr>
          <p:cNvSpPr>
            <a:spLocks noGrp="1"/>
          </p:cNvSpPr>
          <p:nvPr>
            <p:ph type="dt" sz="half" idx="11"/>
          </p:nvPr>
        </p:nvSpPr>
        <p:spPr/>
        <p:txBody>
          <a:bodyPr/>
          <a:lstStyle/>
          <a:p>
            <a:fld id="{82366278-3313-8549-87DE-ECC5920BEA47}" type="datetime1">
              <a:rPr lang="en-HK" smtClean="0"/>
              <a:t>22/11/2024</a:t>
            </a:fld>
            <a:endParaRPr lang="en-US"/>
          </a:p>
        </p:txBody>
      </p:sp>
      <p:sp>
        <p:nvSpPr>
          <p:cNvPr id="5" name="頁尾版面配置區 4">
            <a:extLst>
              <a:ext uri="{FF2B5EF4-FFF2-40B4-BE49-F238E27FC236}">
                <a16:creationId xmlns:a16="http://schemas.microsoft.com/office/drawing/2014/main" id="{3C690226-F5BD-73BE-8B36-87D18C0D32DE}"/>
              </a:ext>
            </a:extLst>
          </p:cNvPr>
          <p:cNvSpPr>
            <a:spLocks noGrp="1"/>
          </p:cNvSpPr>
          <p:nvPr>
            <p:ph type="ftr" sz="quarter" idx="12"/>
          </p:nvPr>
        </p:nvSpPr>
        <p:spPr/>
        <p:txBody>
          <a:bodyPr/>
          <a:lstStyle/>
          <a:p>
            <a:r>
              <a:rPr lang="en-US"/>
              <a:t>Edit footer and page number options in “Header &amp; Footer”</a:t>
            </a:r>
          </a:p>
        </p:txBody>
      </p:sp>
      <p:sp>
        <p:nvSpPr>
          <p:cNvPr id="9" name="文字版面配置區 4">
            <a:extLst>
              <a:ext uri="{FF2B5EF4-FFF2-40B4-BE49-F238E27FC236}">
                <a16:creationId xmlns:a16="http://schemas.microsoft.com/office/drawing/2014/main" id="{D14D3A9E-5B8A-A515-3E1E-6BB8D64C8FB8}"/>
              </a:ext>
            </a:extLst>
          </p:cNvPr>
          <p:cNvSpPr>
            <a:spLocks noGrp="1"/>
          </p:cNvSpPr>
          <p:nvPr>
            <p:ph type="body" sz="quarter" idx="22" hasCustomPrompt="1"/>
          </p:nvPr>
        </p:nvSpPr>
        <p:spPr>
          <a:xfrm>
            <a:off x="252036" y="6213511"/>
            <a:ext cx="11882812" cy="522439"/>
          </a:xfrm>
        </p:spPr>
        <p:txBody>
          <a:bodyPr/>
          <a:lstStyle>
            <a:lvl1pPr marL="0" indent="0">
              <a:buNone/>
              <a:defRPr>
                <a:solidFill>
                  <a:srgbClr val="000000"/>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36846739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boxes layout C">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D49C6EB-AD46-EDED-6A3A-F8D1474A45A1}"/>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zh-CN" altLang="en-US"/>
              <a:t>单击此处编辑母版标题样式</a:t>
            </a:r>
            <a:endParaRPr lang="en-US"/>
          </a:p>
        </p:txBody>
      </p:sp>
      <p:sp>
        <p:nvSpPr>
          <p:cNvPr id="2" name="Content Placeholder 2">
            <a:extLst>
              <a:ext uri="{FF2B5EF4-FFF2-40B4-BE49-F238E27FC236}">
                <a16:creationId xmlns:a16="http://schemas.microsoft.com/office/drawing/2014/main" id="{43ACD163-A1A8-068D-328E-FB030CBA5CE9}"/>
              </a:ext>
            </a:extLst>
          </p:cNvPr>
          <p:cNvSpPr>
            <a:spLocks noGrp="1"/>
          </p:cNvSpPr>
          <p:nvPr>
            <p:ph sz="half" idx="1"/>
          </p:nvPr>
        </p:nvSpPr>
        <p:spPr>
          <a:xfrm>
            <a:off x="639530" y="1710597"/>
            <a:ext cx="4761527" cy="3075716"/>
          </a:xfrm>
        </p:spPr>
        <p:txBody>
          <a:bodyPr/>
          <a:lstStyle>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p:txBody>
      </p:sp>
      <p:sp>
        <p:nvSpPr>
          <p:cNvPr id="8" name="Content Placeholder 2">
            <a:extLst>
              <a:ext uri="{FF2B5EF4-FFF2-40B4-BE49-F238E27FC236}">
                <a16:creationId xmlns:a16="http://schemas.microsoft.com/office/drawing/2014/main" id="{C47EAD55-3CA9-08BD-4BC7-B490315D06CB}"/>
              </a:ext>
            </a:extLst>
          </p:cNvPr>
          <p:cNvSpPr>
            <a:spLocks noGrp="1"/>
          </p:cNvSpPr>
          <p:nvPr>
            <p:ph sz="half" idx="14"/>
          </p:nvPr>
        </p:nvSpPr>
        <p:spPr>
          <a:xfrm>
            <a:off x="5553456" y="1742175"/>
            <a:ext cx="5257801" cy="1015313"/>
          </a:xfrm>
        </p:spPr>
        <p:txBody>
          <a:bodyPr/>
          <a:lstStyle>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p:txBody>
      </p:sp>
      <p:sp>
        <p:nvSpPr>
          <p:cNvPr id="3" name="Content Placeholder 3">
            <a:extLst>
              <a:ext uri="{FF2B5EF4-FFF2-40B4-BE49-F238E27FC236}">
                <a16:creationId xmlns:a16="http://schemas.microsoft.com/office/drawing/2014/main" id="{57F127FF-C830-E9F7-93CB-AE45CB8B67EC}"/>
              </a:ext>
            </a:extLst>
          </p:cNvPr>
          <p:cNvSpPr>
            <a:spLocks noGrp="1"/>
          </p:cNvSpPr>
          <p:nvPr>
            <p:ph sz="half" idx="2"/>
          </p:nvPr>
        </p:nvSpPr>
        <p:spPr>
          <a:xfrm>
            <a:off x="5532118" y="2885498"/>
            <a:ext cx="5257801" cy="1015313"/>
          </a:xfrm>
        </p:spPr>
        <p:txBody>
          <a:bodyPr/>
          <a:lstStyle/>
          <a:p>
            <a:pPr lvl="0"/>
            <a:r>
              <a:rPr lang="zh-CN" altLang="en-US"/>
              <a:t>单击此处编辑母版文本样式</a:t>
            </a:r>
          </a:p>
          <a:p>
            <a:pPr lvl="1"/>
            <a:r>
              <a:rPr lang="zh-CN" altLang="en-US"/>
              <a:t>二级</a:t>
            </a:r>
          </a:p>
          <a:p>
            <a:pPr lvl="2"/>
            <a:r>
              <a:rPr lang="zh-CN" altLang="en-US"/>
              <a:t>三级</a:t>
            </a:r>
          </a:p>
        </p:txBody>
      </p:sp>
      <p:sp>
        <p:nvSpPr>
          <p:cNvPr id="7" name="Content Placeholder 3">
            <a:extLst>
              <a:ext uri="{FF2B5EF4-FFF2-40B4-BE49-F238E27FC236}">
                <a16:creationId xmlns:a16="http://schemas.microsoft.com/office/drawing/2014/main" id="{985DFAD6-A5BF-8B3F-A41F-9F5B3D1617DA}"/>
              </a:ext>
            </a:extLst>
          </p:cNvPr>
          <p:cNvSpPr>
            <a:spLocks noGrp="1"/>
          </p:cNvSpPr>
          <p:nvPr>
            <p:ph sz="half" idx="13"/>
          </p:nvPr>
        </p:nvSpPr>
        <p:spPr>
          <a:xfrm>
            <a:off x="5532118" y="4046803"/>
            <a:ext cx="5257800" cy="739510"/>
          </a:xfrm>
        </p:spPr>
        <p:txBody>
          <a:bodyPr/>
          <a:lstStyle/>
          <a:p>
            <a:pPr lvl="0"/>
            <a:r>
              <a:rPr lang="zh-CN" altLang="en-US"/>
              <a:t>单击此处编辑母版文本样式</a:t>
            </a:r>
          </a:p>
          <a:p>
            <a:pPr lvl="1"/>
            <a:r>
              <a:rPr lang="zh-CN" altLang="en-US"/>
              <a:t>二级</a:t>
            </a:r>
          </a:p>
          <a:p>
            <a:pPr lvl="2"/>
            <a:r>
              <a:rPr lang="zh-CN" altLang="en-US"/>
              <a:t>三级</a:t>
            </a:r>
          </a:p>
        </p:txBody>
      </p:sp>
      <p:sp>
        <p:nvSpPr>
          <p:cNvPr id="10" name="文字版面配置區 18">
            <a:extLst>
              <a:ext uri="{FF2B5EF4-FFF2-40B4-BE49-F238E27FC236}">
                <a16:creationId xmlns:a16="http://schemas.microsoft.com/office/drawing/2014/main" id="{FB224A75-238C-B411-52E3-F31ADE2EDFE4}"/>
              </a:ext>
            </a:extLst>
          </p:cNvPr>
          <p:cNvSpPr>
            <a:spLocks noGrp="1"/>
          </p:cNvSpPr>
          <p:nvPr>
            <p:ph type="body" sz="quarter" idx="19"/>
          </p:nvPr>
        </p:nvSpPr>
        <p:spPr>
          <a:xfrm>
            <a:off x="639530" y="4914900"/>
            <a:ext cx="10434515" cy="487997"/>
          </a:xfrm>
        </p:spPr>
        <p:txBody>
          <a:bodyPr/>
          <a:lstStyle>
            <a:lvl1pPr marL="0" indent="0">
              <a:buNone/>
              <a:defRPr/>
            </a:lvl1pPr>
          </a:lstStyle>
          <a:p>
            <a:pPr lvl="0"/>
            <a:r>
              <a:rPr kumimoji="1" lang="zh-CN" altLang="en-US"/>
              <a:t>单击此处编辑母版文本样式</a:t>
            </a:r>
          </a:p>
        </p:txBody>
      </p:sp>
      <p:sp>
        <p:nvSpPr>
          <p:cNvPr id="5" name="Date Placeholder 4">
            <a:extLst>
              <a:ext uri="{FF2B5EF4-FFF2-40B4-BE49-F238E27FC236}">
                <a16:creationId xmlns:a16="http://schemas.microsoft.com/office/drawing/2014/main" id="{CB6405C4-5676-EA0A-29A5-488437C5E050}"/>
              </a:ext>
            </a:extLst>
          </p:cNvPr>
          <p:cNvSpPr>
            <a:spLocks noGrp="1"/>
          </p:cNvSpPr>
          <p:nvPr>
            <p:ph type="dt" sz="half" idx="16"/>
          </p:nvPr>
        </p:nvSpPr>
        <p:spPr/>
        <p:txBody>
          <a:bodyPr/>
          <a:lstStyle/>
          <a:p>
            <a:fld id="{82366278-3313-8549-87DE-ECC5920BEA47}" type="datetime1">
              <a:rPr lang="en-HK" smtClean="0"/>
              <a:pPr/>
              <a:t>22/11/2024</a:t>
            </a:fld>
            <a:endParaRPr lang="en-US"/>
          </a:p>
        </p:txBody>
      </p:sp>
      <p:sp>
        <p:nvSpPr>
          <p:cNvPr id="6" name="Footer Placeholder 5">
            <a:extLst>
              <a:ext uri="{FF2B5EF4-FFF2-40B4-BE49-F238E27FC236}">
                <a16:creationId xmlns:a16="http://schemas.microsoft.com/office/drawing/2014/main" id="{603F42DD-65C8-B963-2EAC-116BFC989E22}"/>
              </a:ext>
            </a:extLst>
          </p:cNvPr>
          <p:cNvSpPr>
            <a:spLocks noGrp="1"/>
          </p:cNvSpPr>
          <p:nvPr>
            <p:ph type="ftr" sz="quarter" idx="17"/>
          </p:nvPr>
        </p:nvSpPr>
        <p:spPr/>
        <p:txBody>
          <a:bodyPr/>
          <a:lstStyle/>
          <a:p>
            <a:r>
              <a:rPr lang="en-US"/>
              <a:t>Edit footer and page number options in “Header &amp; Footer”</a:t>
            </a:r>
          </a:p>
        </p:txBody>
      </p:sp>
      <p:sp>
        <p:nvSpPr>
          <p:cNvPr id="9" name="Slide Number Placeholder 8">
            <a:extLst>
              <a:ext uri="{FF2B5EF4-FFF2-40B4-BE49-F238E27FC236}">
                <a16:creationId xmlns:a16="http://schemas.microsoft.com/office/drawing/2014/main" id="{5066A75F-52C1-1C48-143E-2DC48CA14F6C}"/>
              </a:ext>
            </a:extLst>
          </p:cNvPr>
          <p:cNvSpPr>
            <a:spLocks noGrp="1"/>
          </p:cNvSpPr>
          <p:nvPr>
            <p:ph type="sldNum" sz="quarter" idx="18"/>
          </p:nvPr>
        </p:nvSpPr>
        <p:spPr/>
        <p:txBody>
          <a:bodyPr/>
          <a:lstStyle/>
          <a:p>
            <a:fld id="{D57F1E4F-1CFF-5643-939E-217C01CDF565}" type="slidenum">
              <a:rPr lang="en-US" smtClean="0"/>
              <a:pPr/>
              <a:t>‹#›</a:t>
            </a:fld>
            <a:endParaRPr lang="en-US"/>
          </a:p>
        </p:txBody>
      </p:sp>
      <p:sp>
        <p:nvSpPr>
          <p:cNvPr id="11" name="文字版面配置區 16">
            <a:extLst>
              <a:ext uri="{FF2B5EF4-FFF2-40B4-BE49-F238E27FC236}">
                <a16:creationId xmlns:a16="http://schemas.microsoft.com/office/drawing/2014/main" id="{EA30A9E9-6675-227E-5FCE-6ED03655DDB2}"/>
              </a:ext>
            </a:extLst>
          </p:cNvPr>
          <p:cNvSpPr>
            <a:spLocks noGrp="1"/>
          </p:cNvSpPr>
          <p:nvPr>
            <p:ph type="body" sz="quarter" idx="25" hasCustomPrompt="1"/>
          </p:nvPr>
        </p:nvSpPr>
        <p:spPr>
          <a:xfrm>
            <a:off x="400050" y="6126017"/>
            <a:ext cx="11591709" cy="677053"/>
          </a:xfrm>
        </p:spPr>
        <p:txBody>
          <a:bodyPr/>
          <a:lstStyle>
            <a:lvl1pPr marL="0" indent="0">
              <a:buNone/>
              <a:defRPr>
                <a:solidFill>
                  <a:schemeClr val="bg1"/>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89989795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Hidden title-4 boxes layout 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7253E9A-062A-3491-B7A0-55F1E7564D86}"/>
              </a:ext>
            </a:extLst>
          </p:cNvPr>
          <p:cNvSpPr>
            <a:spLocks noGrp="1"/>
          </p:cNvSpPr>
          <p:nvPr>
            <p:ph type="title" hasCustomPrompt="1"/>
          </p:nvPr>
        </p:nvSpPr>
        <p:spPr>
          <a:xfrm>
            <a:off x="680321" y="-1109438"/>
            <a:ext cx="10435232" cy="1080938"/>
          </a:xfrm>
        </p:spPr>
        <p:txBody>
          <a:bodyPr/>
          <a:lstStyle>
            <a:lvl1pPr>
              <a:defRPr>
                <a:solidFill>
                  <a:srgbClr val="FFFFFF"/>
                </a:solidFill>
              </a:defRPr>
            </a:lvl1pPr>
          </a:lstStyle>
          <a:p>
            <a:r>
              <a:rPr lang="en-GB"/>
              <a:t>Click to edit Master hidden title style</a:t>
            </a:r>
            <a:endParaRPr lang="en-US"/>
          </a:p>
        </p:txBody>
      </p:sp>
      <p:sp>
        <p:nvSpPr>
          <p:cNvPr id="6" name="Content Placeholder 2">
            <a:extLst>
              <a:ext uri="{FF2B5EF4-FFF2-40B4-BE49-F238E27FC236}">
                <a16:creationId xmlns:a16="http://schemas.microsoft.com/office/drawing/2014/main" id="{00682BF6-28D2-A4E4-2FE7-4EFDB557B273}"/>
              </a:ext>
            </a:extLst>
          </p:cNvPr>
          <p:cNvSpPr>
            <a:spLocks noGrp="1"/>
          </p:cNvSpPr>
          <p:nvPr>
            <p:ph sz="half" idx="1"/>
          </p:nvPr>
        </p:nvSpPr>
        <p:spPr>
          <a:xfrm>
            <a:off x="680322" y="242790"/>
            <a:ext cx="9852623" cy="1381398"/>
          </a:xfrm>
        </p:spPr>
        <p:txBody>
          <a:bodyPr/>
          <a:lstStyle>
            <a:lvl4pPr marL="1371600" indent="0">
              <a:buNone/>
              <a:defRPr/>
            </a:lvl4pPr>
            <a:lvl5pPr marL="1828800" indent="0">
              <a:buNone/>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7" name="Content Placeholder 3">
            <a:extLst>
              <a:ext uri="{FF2B5EF4-FFF2-40B4-BE49-F238E27FC236}">
                <a16:creationId xmlns:a16="http://schemas.microsoft.com/office/drawing/2014/main" id="{402E47E9-B016-8943-6D86-FE08A2FF933B}"/>
              </a:ext>
            </a:extLst>
          </p:cNvPr>
          <p:cNvSpPr>
            <a:spLocks noGrp="1"/>
          </p:cNvSpPr>
          <p:nvPr>
            <p:ph sz="half" idx="2"/>
          </p:nvPr>
        </p:nvSpPr>
        <p:spPr>
          <a:xfrm>
            <a:off x="700945" y="1955982"/>
            <a:ext cx="2905140" cy="2507350"/>
          </a:xfrm>
        </p:spPr>
        <p:txBody>
          <a:bodyPr/>
          <a:lstStyle/>
          <a:p>
            <a:pPr lvl="0"/>
            <a:r>
              <a:rPr lang="en-GB"/>
              <a:t>Click to edit Master text styles</a:t>
            </a:r>
          </a:p>
          <a:p>
            <a:pPr lvl="1"/>
            <a:r>
              <a:rPr lang="en-GB"/>
              <a:t>Second level</a:t>
            </a:r>
          </a:p>
          <a:p>
            <a:pPr lvl="2"/>
            <a:r>
              <a:rPr lang="en-GB"/>
              <a:t>Third level</a:t>
            </a:r>
            <a:endParaRPr lang="en-US"/>
          </a:p>
        </p:txBody>
      </p:sp>
      <p:sp>
        <p:nvSpPr>
          <p:cNvPr id="8" name="Content Placeholder 2">
            <a:extLst>
              <a:ext uri="{FF2B5EF4-FFF2-40B4-BE49-F238E27FC236}">
                <a16:creationId xmlns:a16="http://schemas.microsoft.com/office/drawing/2014/main" id="{E79CC476-48E9-5687-EA1D-B65229B9A345}"/>
              </a:ext>
            </a:extLst>
          </p:cNvPr>
          <p:cNvSpPr>
            <a:spLocks noGrp="1"/>
          </p:cNvSpPr>
          <p:nvPr>
            <p:ph sz="half" idx="14"/>
          </p:nvPr>
        </p:nvSpPr>
        <p:spPr>
          <a:xfrm>
            <a:off x="3850546" y="1955982"/>
            <a:ext cx="3209940" cy="2510551"/>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13" name="Content Placeholder 3">
            <a:extLst>
              <a:ext uri="{FF2B5EF4-FFF2-40B4-BE49-F238E27FC236}">
                <a16:creationId xmlns:a16="http://schemas.microsoft.com/office/drawing/2014/main" id="{D67281EF-C11D-202A-CFC5-F8E745305602}"/>
              </a:ext>
            </a:extLst>
          </p:cNvPr>
          <p:cNvSpPr>
            <a:spLocks noGrp="1"/>
          </p:cNvSpPr>
          <p:nvPr>
            <p:ph sz="half" idx="15"/>
          </p:nvPr>
        </p:nvSpPr>
        <p:spPr>
          <a:xfrm>
            <a:off x="7323005" y="1959183"/>
            <a:ext cx="3209940" cy="2504149"/>
          </a:xfrm>
        </p:spPr>
        <p:txBody>
          <a:bodyPr/>
          <a:lstStyle/>
          <a:p>
            <a:pPr lvl="0"/>
            <a:r>
              <a:rPr lang="en-GB"/>
              <a:t>Click to edit Master text styles</a:t>
            </a:r>
          </a:p>
          <a:p>
            <a:pPr lvl="1"/>
            <a:r>
              <a:rPr lang="en-GB"/>
              <a:t>Second level</a:t>
            </a:r>
          </a:p>
          <a:p>
            <a:pPr lvl="2"/>
            <a:r>
              <a:rPr lang="en-GB"/>
              <a:t>Third level</a:t>
            </a:r>
            <a:endParaRPr lang="en-US"/>
          </a:p>
        </p:txBody>
      </p:sp>
      <p:sp>
        <p:nvSpPr>
          <p:cNvPr id="2" name="文字版面配置區 18">
            <a:extLst>
              <a:ext uri="{FF2B5EF4-FFF2-40B4-BE49-F238E27FC236}">
                <a16:creationId xmlns:a16="http://schemas.microsoft.com/office/drawing/2014/main" id="{A34D4468-711D-4C24-99D1-1C9AB8D55104}"/>
              </a:ext>
            </a:extLst>
          </p:cNvPr>
          <p:cNvSpPr>
            <a:spLocks noGrp="1"/>
          </p:cNvSpPr>
          <p:nvPr>
            <p:ph type="body" sz="quarter" idx="38"/>
          </p:nvPr>
        </p:nvSpPr>
        <p:spPr>
          <a:xfrm>
            <a:off x="700945" y="4767227"/>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3" name="投影片編號版面配置區 2">
            <a:extLst>
              <a:ext uri="{FF2B5EF4-FFF2-40B4-BE49-F238E27FC236}">
                <a16:creationId xmlns:a16="http://schemas.microsoft.com/office/drawing/2014/main" id="{5652E8A1-CE0C-360C-03B4-8AD851BDDBE2}"/>
              </a:ext>
            </a:extLst>
          </p:cNvPr>
          <p:cNvSpPr>
            <a:spLocks noGrp="1"/>
          </p:cNvSpPr>
          <p:nvPr>
            <p:ph type="sldNum" sz="quarter" idx="10"/>
          </p:nvPr>
        </p:nvSpPr>
        <p:spPr/>
        <p:txBody>
          <a:bodyPr/>
          <a:lstStyle/>
          <a:p>
            <a:fld id="{D57F1E4F-1CFF-5643-939E-217C01CDF565}" type="slidenum">
              <a:rPr lang="en-US" smtClean="0"/>
              <a:pPr/>
              <a:t>‹#›</a:t>
            </a:fld>
            <a:endParaRPr lang="en-US"/>
          </a:p>
        </p:txBody>
      </p:sp>
      <p:sp>
        <p:nvSpPr>
          <p:cNvPr id="4" name="日期版面配置區 3">
            <a:extLst>
              <a:ext uri="{FF2B5EF4-FFF2-40B4-BE49-F238E27FC236}">
                <a16:creationId xmlns:a16="http://schemas.microsoft.com/office/drawing/2014/main" id="{22FEB4A2-F442-8536-6F5E-24E92ECB6D80}"/>
              </a:ext>
            </a:extLst>
          </p:cNvPr>
          <p:cNvSpPr>
            <a:spLocks noGrp="1"/>
          </p:cNvSpPr>
          <p:nvPr>
            <p:ph type="dt" sz="half" idx="11"/>
          </p:nvPr>
        </p:nvSpPr>
        <p:spPr/>
        <p:txBody>
          <a:bodyPr/>
          <a:lstStyle/>
          <a:p>
            <a:fld id="{82366278-3313-8549-87DE-ECC5920BEA47}" type="datetime1">
              <a:rPr lang="en-HK" smtClean="0"/>
              <a:t>22/11/2024</a:t>
            </a:fld>
            <a:endParaRPr lang="en-US"/>
          </a:p>
        </p:txBody>
      </p:sp>
      <p:sp>
        <p:nvSpPr>
          <p:cNvPr id="5" name="頁尾版面配置區 4">
            <a:extLst>
              <a:ext uri="{FF2B5EF4-FFF2-40B4-BE49-F238E27FC236}">
                <a16:creationId xmlns:a16="http://schemas.microsoft.com/office/drawing/2014/main" id="{3C690226-F5BD-73BE-8B36-87D18C0D32DE}"/>
              </a:ext>
            </a:extLst>
          </p:cNvPr>
          <p:cNvSpPr>
            <a:spLocks noGrp="1"/>
          </p:cNvSpPr>
          <p:nvPr>
            <p:ph type="ftr" sz="quarter" idx="12"/>
          </p:nvPr>
        </p:nvSpPr>
        <p:spPr/>
        <p:txBody>
          <a:bodyPr/>
          <a:lstStyle/>
          <a:p>
            <a:r>
              <a:rPr lang="en-US"/>
              <a:t>Edit footer and page number options in “Header &amp; Footer”</a:t>
            </a:r>
          </a:p>
        </p:txBody>
      </p:sp>
      <p:sp>
        <p:nvSpPr>
          <p:cNvPr id="9" name="文字版面配置區 4">
            <a:extLst>
              <a:ext uri="{FF2B5EF4-FFF2-40B4-BE49-F238E27FC236}">
                <a16:creationId xmlns:a16="http://schemas.microsoft.com/office/drawing/2014/main" id="{7AB89A25-500F-35D1-FEDC-D3BF56E44A38}"/>
              </a:ext>
            </a:extLst>
          </p:cNvPr>
          <p:cNvSpPr>
            <a:spLocks noGrp="1"/>
          </p:cNvSpPr>
          <p:nvPr>
            <p:ph type="body" sz="quarter" idx="22" hasCustomPrompt="1"/>
          </p:nvPr>
        </p:nvSpPr>
        <p:spPr>
          <a:xfrm>
            <a:off x="252036" y="6213511"/>
            <a:ext cx="11882812" cy="522439"/>
          </a:xfrm>
        </p:spPr>
        <p:txBody>
          <a:bodyPr/>
          <a:lstStyle>
            <a:lvl1pPr marL="0" indent="0">
              <a:buNone/>
              <a:defRPr>
                <a:solidFill>
                  <a:srgbClr val="000000"/>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232843585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Hidden title-4 boxes layout F">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7253E9A-062A-3491-B7A0-55F1E7564D86}"/>
              </a:ext>
            </a:extLst>
          </p:cNvPr>
          <p:cNvSpPr>
            <a:spLocks noGrp="1"/>
          </p:cNvSpPr>
          <p:nvPr>
            <p:ph type="title" hasCustomPrompt="1"/>
          </p:nvPr>
        </p:nvSpPr>
        <p:spPr>
          <a:xfrm>
            <a:off x="680321" y="-1109438"/>
            <a:ext cx="10435232" cy="1080938"/>
          </a:xfrm>
        </p:spPr>
        <p:txBody>
          <a:bodyPr/>
          <a:lstStyle>
            <a:lvl1pPr>
              <a:defRPr>
                <a:solidFill>
                  <a:srgbClr val="FFFFFF"/>
                </a:solidFill>
              </a:defRPr>
            </a:lvl1pPr>
          </a:lstStyle>
          <a:p>
            <a:r>
              <a:rPr lang="en-GB"/>
              <a:t>Click to edit Master hidden title style</a:t>
            </a:r>
            <a:endParaRPr lang="en-US"/>
          </a:p>
        </p:txBody>
      </p:sp>
      <p:sp>
        <p:nvSpPr>
          <p:cNvPr id="7" name="Content Placeholder 3">
            <a:extLst>
              <a:ext uri="{FF2B5EF4-FFF2-40B4-BE49-F238E27FC236}">
                <a16:creationId xmlns:a16="http://schemas.microsoft.com/office/drawing/2014/main" id="{402E47E9-B016-8943-6D86-FE08A2FF933B}"/>
              </a:ext>
            </a:extLst>
          </p:cNvPr>
          <p:cNvSpPr>
            <a:spLocks noGrp="1"/>
          </p:cNvSpPr>
          <p:nvPr>
            <p:ph sz="half" idx="2"/>
          </p:nvPr>
        </p:nvSpPr>
        <p:spPr>
          <a:xfrm>
            <a:off x="701661" y="237300"/>
            <a:ext cx="2905140" cy="1959101"/>
          </a:xfrm>
        </p:spPr>
        <p:txBody>
          <a:bodyPr/>
          <a:lstStyle/>
          <a:p>
            <a:pPr lvl="0"/>
            <a:r>
              <a:rPr lang="en-GB"/>
              <a:t>Click to edit Master text styles</a:t>
            </a:r>
          </a:p>
          <a:p>
            <a:pPr lvl="1"/>
            <a:r>
              <a:rPr lang="en-GB"/>
              <a:t>Second level</a:t>
            </a:r>
          </a:p>
          <a:p>
            <a:pPr lvl="2"/>
            <a:r>
              <a:rPr lang="en-GB"/>
              <a:t>Third level</a:t>
            </a:r>
            <a:endParaRPr lang="en-US"/>
          </a:p>
        </p:txBody>
      </p:sp>
      <p:sp>
        <p:nvSpPr>
          <p:cNvPr id="8" name="Content Placeholder 2">
            <a:extLst>
              <a:ext uri="{FF2B5EF4-FFF2-40B4-BE49-F238E27FC236}">
                <a16:creationId xmlns:a16="http://schemas.microsoft.com/office/drawing/2014/main" id="{E79CC476-48E9-5687-EA1D-B65229B9A345}"/>
              </a:ext>
            </a:extLst>
          </p:cNvPr>
          <p:cNvSpPr>
            <a:spLocks noGrp="1"/>
          </p:cNvSpPr>
          <p:nvPr>
            <p:ph sz="half" idx="14"/>
          </p:nvPr>
        </p:nvSpPr>
        <p:spPr>
          <a:xfrm>
            <a:off x="3851262" y="234127"/>
            <a:ext cx="3209940" cy="1961602"/>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13" name="Content Placeholder 3">
            <a:extLst>
              <a:ext uri="{FF2B5EF4-FFF2-40B4-BE49-F238E27FC236}">
                <a16:creationId xmlns:a16="http://schemas.microsoft.com/office/drawing/2014/main" id="{D67281EF-C11D-202A-CFC5-F8E745305602}"/>
              </a:ext>
            </a:extLst>
          </p:cNvPr>
          <p:cNvSpPr>
            <a:spLocks noGrp="1"/>
          </p:cNvSpPr>
          <p:nvPr>
            <p:ph sz="half" idx="15"/>
          </p:nvPr>
        </p:nvSpPr>
        <p:spPr>
          <a:xfrm>
            <a:off x="7323721" y="243674"/>
            <a:ext cx="3209940" cy="1956601"/>
          </a:xfrm>
        </p:spPr>
        <p:txBody>
          <a:bodyPr/>
          <a:lstStyle/>
          <a:p>
            <a:pPr lvl="0"/>
            <a:r>
              <a:rPr lang="en-GB"/>
              <a:t>Click to edit Master text styles</a:t>
            </a:r>
          </a:p>
          <a:p>
            <a:pPr lvl="1"/>
            <a:r>
              <a:rPr lang="en-GB"/>
              <a:t>Second level</a:t>
            </a:r>
          </a:p>
          <a:p>
            <a:pPr lvl="2"/>
            <a:r>
              <a:rPr lang="en-GB"/>
              <a:t>Third level</a:t>
            </a:r>
            <a:endParaRPr lang="en-US"/>
          </a:p>
        </p:txBody>
      </p:sp>
      <p:sp>
        <p:nvSpPr>
          <p:cNvPr id="6" name="Content Placeholder 2">
            <a:extLst>
              <a:ext uri="{FF2B5EF4-FFF2-40B4-BE49-F238E27FC236}">
                <a16:creationId xmlns:a16="http://schemas.microsoft.com/office/drawing/2014/main" id="{00682BF6-28D2-A4E4-2FE7-4EFDB557B273}"/>
              </a:ext>
            </a:extLst>
          </p:cNvPr>
          <p:cNvSpPr>
            <a:spLocks noGrp="1"/>
          </p:cNvSpPr>
          <p:nvPr>
            <p:ph sz="half" idx="1"/>
          </p:nvPr>
        </p:nvSpPr>
        <p:spPr>
          <a:xfrm>
            <a:off x="680321" y="2335081"/>
            <a:ext cx="9852623" cy="2322645"/>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文字版面配置區 18">
            <a:extLst>
              <a:ext uri="{FF2B5EF4-FFF2-40B4-BE49-F238E27FC236}">
                <a16:creationId xmlns:a16="http://schemas.microsoft.com/office/drawing/2014/main" id="{992531E9-FA2D-E51F-C1F0-C3AF37DE93A8}"/>
              </a:ext>
            </a:extLst>
          </p:cNvPr>
          <p:cNvSpPr>
            <a:spLocks noGrp="1"/>
          </p:cNvSpPr>
          <p:nvPr>
            <p:ph type="body" sz="quarter" idx="38"/>
          </p:nvPr>
        </p:nvSpPr>
        <p:spPr>
          <a:xfrm>
            <a:off x="680321" y="4822208"/>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3" name="投影片編號版面配置區 2">
            <a:extLst>
              <a:ext uri="{FF2B5EF4-FFF2-40B4-BE49-F238E27FC236}">
                <a16:creationId xmlns:a16="http://schemas.microsoft.com/office/drawing/2014/main" id="{5652E8A1-CE0C-360C-03B4-8AD851BDDBE2}"/>
              </a:ext>
            </a:extLst>
          </p:cNvPr>
          <p:cNvSpPr>
            <a:spLocks noGrp="1"/>
          </p:cNvSpPr>
          <p:nvPr>
            <p:ph type="sldNum" sz="quarter" idx="10"/>
          </p:nvPr>
        </p:nvSpPr>
        <p:spPr/>
        <p:txBody>
          <a:bodyPr/>
          <a:lstStyle/>
          <a:p>
            <a:fld id="{D57F1E4F-1CFF-5643-939E-217C01CDF565}" type="slidenum">
              <a:rPr lang="en-US" smtClean="0"/>
              <a:pPr/>
              <a:t>‹#›</a:t>
            </a:fld>
            <a:endParaRPr lang="en-US"/>
          </a:p>
        </p:txBody>
      </p:sp>
      <p:sp>
        <p:nvSpPr>
          <p:cNvPr id="4" name="日期版面配置區 3">
            <a:extLst>
              <a:ext uri="{FF2B5EF4-FFF2-40B4-BE49-F238E27FC236}">
                <a16:creationId xmlns:a16="http://schemas.microsoft.com/office/drawing/2014/main" id="{22FEB4A2-F442-8536-6F5E-24E92ECB6D80}"/>
              </a:ext>
            </a:extLst>
          </p:cNvPr>
          <p:cNvSpPr>
            <a:spLocks noGrp="1"/>
          </p:cNvSpPr>
          <p:nvPr>
            <p:ph type="dt" sz="half" idx="11"/>
          </p:nvPr>
        </p:nvSpPr>
        <p:spPr/>
        <p:txBody>
          <a:bodyPr/>
          <a:lstStyle/>
          <a:p>
            <a:fld id="{82366278-3313-8549-87DE-ECC5920BEA47}" type="datetime1">
              <a:rPr lang="en-HK" smtClean="0"/>
              <a:t>22/11/2024</a:t>
            </a:fld>
            <a:endParaRPr lang="en-US"/>
          </a:p>
        </p:txBody>
      </p:sp>
      <p:sp>
        <p:nvSpPr>
          <p:cNvPr id="5" name="頁尾版面配置區 4">
            <a:extLst>
              <a:ext uri="{FF2B5EF4-FFF2-40B4-BE49-F238E27FC236}">
                <a16:creationId xmlns:a16="http://schemas.microsoft.com/office/drawing/2014/main" id="{3C690226-F5BD-73BE-8B36-87D18C0D32DE}"/>
              </a:ext>
            </a:extLst>
          </p:cNvPr>
          <p:cNvSpPr>
            <a:spLocks noGrp="1"/>
          </p:cNvSpPr>
          <p:nvPr>
            <p:ph type="ftr" sz="quarter" idx="12"/>
          </p:nvPr>
        </p:nvSpPr>
        <p:spPr/>
        <p:txBody>
          <a:bodyPr/>
          <a:lstStyle/>
          <a:p>
            <a:r>
              <a:rPr lang="en-US"/>
              <a:t>Edit footer and page number options in “Header &amp; Footer”</a:t>
            </a:r>
          </a:p>
        </p:txBody>
      </p:sp>
      <p:sp>
        <p:nvSpPr>
          <p:cNvPr id="9" name="文字版面配置區 4">
            <a:extLst>
              <a:ext uri="{FF2B5EF4-FFF2-40B4-BE49-F238E27FC236}">
                <a16:creationId xmlns:a16="http://schemas.microsoft.com/office/drawing/2014/main" id="{E889675A-0F42-A911-788B-E3F39E4DB733}"/>
              </a:ext>
            </a:extLst>
          </p:cNvPr>
          <p:cNvSpPr>
            <a:spLocks noGrp="1"/>
          </p:cNvSpPr>
          <p:nvPr>
            <p:ph type="body" sz="quarter" idx="22" hasCustomPrompt="1"/>
          </p:nvPr>
        </p:nvSpPr>
        <p:spPr>
          <a:xfrm>
            <a:off x="252036" y="6213511"/>
            <a:ext cx="11882812" cy="522439"/>
          </a:xfrm>
        </p:spPr>
        <p:txBody>
          <a:bodyPr/>
          <a:lstStyle>
            <a:lvl1pPr marL="0" indent="0">
              <a:buNone/>
              <a:defRPr>
                <a:solidFill>
                  <a:srgbClr val="000000"/>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356224187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Hidden title-4 boxes layout 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7253E9A-062A-3491-B7A0-55F1E7564D86}"/>
              </a:ext>
            </a:extLst>
          </p:cNvPr>
          <p:cNvSpPr>
            <a:spLocks noGrp="1"/>
          </p:cNvSpPr>
          <p:nvPr>
            <p:ph type="title" hasCustomPrompt="1"/>
          </p:nvPr>
        </p:nvSpPr>
        <p:spPr>
          <a:xfrm>
            <a:off x="680321" y="-1109438"/>
            <a:ext cx="10435232" cy="1080938"/>
          </a:xfrm>
        </p:spPr>
        <p:txBody>
          <a:bodyPr/>
          <a:lstStyle>
            <a:lvl1pPr>
              <a:defRPr>
                <a:solidFill>
                  <a:srgbClr val="FFFFFF"/>
                </a:solidFill>
              </a:defRPr>
            </a:lvl1pPr>
          </a:lstStyle>
          <a:p>
            <a:r>
              <a:rPr lang="en-GB"/>
              <a:t>Click to edit Master hidden title style</a:t>
            </a:r>
            <a:endParaRPr lang="en-US"/>
          </a:p>
        </p:txBody>
      </p:sp>
      <p:sp>
        <p:nvSpPr>
          <p:cNvPr id="7" name="Content Placeholder 3">
            <a:extLst>
              <a:ext uri="{FF2B5EF4-FFF2-40B4-BE49-F238E27FC236}">
                <a16:creationId xmlns:a16="http://schemas.microsoft.com/office/drawing/2014/main" id="{402E47E9-B016-8943-6D86-FE08A2FF933B}"/>
              </a:ext>
            </a:extLst>
          </p:cNvPr>
          <p:cNvSpPr>
            <a:spLocks noGrp="1"/>
          </p:cNvSpPr>
          <p:nvPr>
            <p:ph sz="half" idx="2"/>
          </p:nvPr>
        </p:nvSpPr>
        <p:spPr>
          <a:xfrm>
            <a:off x="701661" y="237300"/>
            <a:ext cx="2905140" cy="4295011"/>
          </a:xfrm>
        </p:spPr>
        <p:txBody>
          <a:bodyPr/>
          <a:lstStyle/>
          <a:p>
            <a:pPr lvl="0"/>
            <a:r>
              <a:rPr lang="en-GB"/>
              <a:t>Click to edit Master text styles</a:t>
            </a:r>
          </a:p>
          <a:p>
            <a:pPr lvl="1"/>
            <a:r>
              <a:rPr lang="en-GB"/>
              <a:t>Second level</a:t>
            </a:r>
          </a:p>
          <a:p>
            <a:pPr lvl="2"/>
            <a:r>
              <a:rPr lang="en-GB"/>
              <a:t>Third level</a:t>
            </a:r>
            <a:endParaRPr lang="en-US"/>
          </a:p>
        </p:txBody>
      </p:sp>
      <p:sp>
        <p:nvSpPr>
          <p:cNvPr id="8" name="Content Placeholder 2">
            <a:extLst>
              <a:ext uri="{FF2B5EF4-FFF2-40B4-BE49-F238E27FC236}">
                <a16:creationId xmlns:a16="http://schemas.microsoft.com/office/drawing/2014/main" id="{E79CC476-48E9-5687-EA1D-B65229B9A345}"/>
              </a:ext>
            </a:extLst>
          </p:cNvPr>
          <p:cNvSpPr>
            <a:spLocks noGrp="1"/>
          </p:cNvSpPr>
          <p:nvPr>
            <p:ph sz="half" idx="14"/>
          </p:nvPr>
        </p:nvSpPr>
        <p:spPr>
          <a:xfrm>
            <a:off x="3851262" y="234127"/>
            <a:ext cx="3209940" cy="4295011"/>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13" name="Content Placeholder 3">
            <a:extLst>
              <a:ext uri="{FF2B5EF4-FFF2-40B4-BE49-F238E27FC236}">
                <a16:creationId xmlns:a16="http://schemas.microsoft.com/office/drawing/2014/main" id="{D67281EF-C11D-202A-CFC5-F8E745305602}"/>
              </a:ext>
            </a:extLst>
          </p:cNvPr>
          <p:cNvSpPr>
            <a:spLocks noGrp="1"/>
          </p:cNvSpPr>
          <p:nvPr>
            <p:ph sz="half" idx="15"/>
          </p:nvPr>
        </p:nvSpPr>
        <p:spPr>
          <a:xfrm>
            <a:off x="7323721" y="243675"/>
            <a:ext cx="3209940" cy="2321566"/>
          </a:xfrm>
        </p:spPr>
        <p:txBody>
          <a:bodyPr/>
          <a:lstStyle/>
          <a:p>
            <a:pPr lvl="0"/>
            <a:r>
              <a:rPr lang="en-GB"/>
              <a:t>Click to edit Master text styles</a:t>
            </a:r>
          </a:p>
          <a:p>
            <a:pPr lvl="1"/>
            <a:r>
              <a:rPr lang="en-GB"/>
              <a:t>Second level</a:t>
            </a:r>
          </a:p>
          <a:p>
            <a:pPr lvl="2"/>
            <a:r>
              <a:rPr lang="en-GB"/>
              <a:t>Third level</a:t>
            </a:r>
            <a:endParaRPr lang="en-US"/>
          </a:p>
        </p:txBody>
      </p:sp>
      <p:sp>
        <p:nvSpPr>
          <p:cNvPr id="6" name="Content Placeholder 2">
            <a:extLst>
              <a:ext uri="{FF2B5EF4-FFF2-40B4-BE49-F238E27FC236}">
                <a16:creationId xmlns:a16="http://schemas.microsoft.com/office/drawing/2014/main" id="{00682BF6-28D2-A4E4-2FE7-4EFDB557B273}"/>
              </a:ext>
            </a:extLst>
          </p:cNvPr>
          <p:cNvSpPr>
            <a:spLocks noGrp="1"/>
          </p:cNvSpPr>
          <p:nvPr>
            <p:ph sz="half" idx="1"/>
          </p:nvPr>
        </p:nvSpPr>
        <p:spPr>
          <a:xfrm>
            <a:off x="7323005" y="2827867"/>
            <a:ext cx="3209940" cy="1701271"/>
          </a:xfrm>
        </p:spPr>
        <p:txBody>
          <a:bodyPr/>
          <a:lstStyle>
            <a:lvl4pPr marL="1371600" indent="0">
              <a:buNone/>
              <a:defRPr/>
            </a:lvl4pPr>
            <a:lvl5pPr marL="1828800" indent="0">
              <a:buNone/>
              <a:defRPr/>
            </a:lvl5pPr>
          </a:lstStyle>
          <a:p>
            <a:pPr lvl="0"/>
            <a:r>
              <a:rPr lang="en-GB" dirty="0"/>
              <a:t>Click to edit Master text styles</a:t>
            </a:r>
          </a:p>
          <a:p>
            <a:pPr lvl="1"/>
            <a:r>
              <a:rPr lang="en-GB" dirty="0"/>
              <a:t>Second level</a:t>
            </a:r>
          </a:p>
          <a:p>
            <a:pPr lvl="2"/>
            <a:r>
              <a:rPr lang="en-GB" dirty="0"/>
              <a:t>Third level</a:t>
            </a:r>
          </a:p>
        </p:txBody>
      </p:sp>
      <p:sp>
        <p:nvSpPr>
          <p:cNvPr id="2" name="文字版面配置區 18">
            <a:extLst>
              <a:ext uri="{FF2B5EF4-FFF2-40B4-BE49-F238E27FC236}">
                <a16:creationId xmlns:a16="http://schemas.microsoft.com/office/drawing/2014/main" id="{BF689360-2FF3-8B91-896F-DB39998ADC25}"/>
              </a:ext>
            </a:extLst>
          </p:cNvPr>
          <p:cNvSpPr>
            <a:spLocks noGrp="1"/>
          </p:cNvSpPr>
          <p:nvPr>
            <p:ph type="body" sz="quarter" idx="38"/>
          </p:nvPr>
        </p:nvSpPr>
        <p:spPr>
          <a:xfrm>
            <a:off x="680321" y="4791765"/>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3" name="投影片編號版面配置區 2">
            <a:extLst>
              <a:ext uri="{FF2B5EF4-FFF2-40B4-BE49-F238E27FC236}">
                <a16:creationId xmlns:a16="http://schemas.microsoft.com/office/drawing/2014/main" id="{5652E8A1-CE0C-360C-03B4-8AD851BDDBE2}"/>
              </a:ext>
            </a:extLst>
          </p:cNvPr>
          <p:cNvSpPr>
            <a:spLocks noGrp="1"/>
          </p:cNvSpPr>
          <p:nvPr>
            <p:ph type="sldNum" sz="quarter" idx="10"/>
          </p:nvPr>
        </p:nvSpPr>
        <p:spPr/>
        <p:txBody>
          <a:bodyPr/>
          <a:lstStyle/>
          <a:p>
            <a:fld id="{D57F1E4F-1CFF-5643-939E-217C01CDF565}" type="slidenum">
              <a:rPr lang="en-US" smtClean="0"/>
              <a:pPr/>
              <a:t>‹#›</a:t>
            </a:fld>
            <a:endParaRPr lang="en-US"/>
          </a:p>
        </p:txBody>
      </p:sp>
      <p:sp>
        <p:nvSpPr>
          <p:cNvPr id="4" name="日期版面配置區 3">
            <a:extLst>
              <a:ext uri="{FF2B5EF4-FFF2-40B4-BE49-F238E27FC236}">
                <a16:creationId xmlns:a16="http://schemas.microsoft.com/office/drawing/2014/main" id="{22FEB4A2-F442-8536-6F5E-24E92ECB6D80}"/>
              </a:ext>
            </a:extLst>
          </p:cNvPr>
          <p:cNvSpPr>
            <a:spLocks noGrp="1"/>
          </p:cNvSpPr>
          <p:nvPr>
            <p:ph type="dt" sz="half" idx="11"/>
          </p:nvPr>
        </p:nvSpPr>
        <p:spPr/>
        <p:txBody>
          <a:bodyPr/>
          <a:lstStyle/>
          <a:p>
            <a:fld id="{82366278-3313-8549-87DE-ECC5920BEA47}" type="datetime1">
              <a:rPr lang="en-HK" smtClean="0"/>
              <a:t>22/11/2024</a:t>
            </a:fld>
            <a:endParaRPr lang="en-US"/>
          </a:p>
        </p:txBody>
      </p:sp>
      <p:sp>
        <p:nvSpPr>
          <p:cNvPr id="5" name="頁尾版面配置區 4">
            <a:extLst>
              <a:ext uri="{FF2B5EF4-FFF2-40B4-BE49-F238E27FC236}">
                <a16:creationId xmlns:a16="http://schemas.microsoft.com/office/drawing/2014/main" id="{3C690226-F5BD-73BE-8B36-87D18C0D32DE}"/>
              </a:ext>
            </a:extLst>
          </p:cNvPr>
          <p:cNvSpPr>
            <a:spLocks noGrp="1"/>
          </p:cNvSpPr>
          <p:nvPr>
            <p:ph type="ftr" sz="quarter" idx="12"/>
          </p:nvPr>
        </p:nvSpPr>
        <p:spPr/>
        <p:txBody>
          <a:bodyPr/>
          <a:lstStyle/>
          <a:p>
            <a:r>
              <a:rPr lang="en-US"/>
              <a:t>Edit footer and page number options in “Header &amp; Footer”</a:t>
            </a:r>
          </a:p>
        </p:txBody>
      </p:sp>
      <p:sp>
        <p:nvSpPr>
          <p:cNvPr id="9" name="文字版面配置區 4">
            <a:extLst>
              <a:ext uri="{FF2B5EF4-FFF2-40B4-BE49-F238E27FC236}">
                <a16:creationId xmlns:a16="http://schemas.microsoft.com/office/drawing/2014/main" id="{2BC5FE74-C6C0-B7EA-7216-8068CB4EC980}"/>
              </a:ext>
            </a:extLst>
          </p:cNvPr>
          <p:cNvSpPr>
            <a:spLocks noGrp="1"/>
          </p:cNvSpPr>
          <p:nvPr>
            <p:ph type="body" sz="quarter" idx="22" hasCustomPrompt="1"/>
          </p:nvPr>
        </p:nvSpPr>
        <p:spPr>
          <a:xfrm>
            <a:off x="252036" y="6213511"/>
            <a:ext cx="11882812" cy="522439"/>
          </a:xfrm>
        </p:spPr>
        <p:txBody>
          <a:bodyPr/>
          <a:lstStyle>
            <a:lvl1pPr marL="0" indent="0">
              <a:buNone/>
              <a:defRPr>
                <a:solidFill>
                  <a:srgbClr val="000000"/>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185712086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Hidden title-4 boxes layout H">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7253E9A-062A-3491-B7A0-55F1E7564D86}"/>
              </a:ext>
            </a:extLst>
          </p:cNvPr>
          <p:cNvSpPr>
            <a:spLocks noGrp="1"/>
          </p:cNvSpPr>
          <p:nvPr>
            <p:ph type="title" hasCustomPrompt="1"/>
          </p:nvPr>
        </p:nvSpPr>
        <p:spPr>
          <a:xfrm>
            <a:off x="680321" y="-1109438"/>
            <a:ext cx="10435232" cy="1080938"/>
          </a:xfrm>
        </p:spPr>
        <p:txBody>
          <a:bodyPr/>
          <a:lstStyle>
            <a:lvl1pPr>
              <a:defRPr>
                <a:solidFill>
                  <a:srgbClr val="FFFFFF"/>
                </a:solidFill>
              </a:defRPr>
            </a:lvl1pPr>
          </a:lstStyle>
          <a:p>
            <a:r>
              <a:rPr lang="en-GB"/>
              <a:t>Click to edit Master hidden title style</a:t>
            </a:r>
            <a:endParaRPr lang="en-US"/>
          </a:p>
        </p:txBody>
      </p:sp>
      <p:sp>
        <p:nvSpPr>
          <p:cNvPr id="7" name="Content Placeholder 3">
            <a:extLst>
              <a:ext uri="{FF2B5EF4-FFF2-40B4-BE49-F238E27FC236}">
                <a16:creationId xmlns:a16="http://schemas.microsoft.com/office/drawing/2014/main" id="{402E47E9-B016-8943-6D86-FE08A2FF933B}"/>
              </a:ext>
            </a:extLst>
          </p:cNvPr>
          <p:cNvSpPr>
            <a:spLocks noGrp="1"/>
          </p:cNvSpPr>
          <p:nvPr>
            <p:ph sz="half" idx="2"/>
          </p:nvPr>
        </p:nvSpPr>
        <p:spPr>
          <a:xfrm>
            <a:off x="701661" y="237300"/>
            <a:ext cx="2905140" cy="2134425"/>
          </a:xfrm>
        </p:spPr>
        <p:txBody>
          <a:bodyPr/>
          <a:lstStyle/>
          <a:p>
            <a:pPr lvl="0"/>
            <a:r>
              <a:rPr lang="en-GB"/>
              <a:t>Click to edit Master text styles</a:t>
            </a:r>
          </a:p>
          <a:p>
            <a:pPr lvl="1"/>
            <a:r>
              <a:rPr lang="en-GB"/>
              <a:t>Second level</a:t>
            </a:r>
          </a:p>
          <a:p>
            <a:pPr lvl="2"/>
            <a:r>
              <a:rPr lang="en-GB"/>
              <a:t>Third level</a:t>
            </a:r>
            <a:endParaRPr lang="en-US"/>
          </a:p>
        </p:txBody>
      </p:sp>
      <p:sp>
        <p:nvSpPr>
          <p:cNvPr id="8" name="Content Placeholder 2">
            <a:extLst>
              <a:ext uri="{FF2B5EF4-FFF2-40B4-BE49-F238E27FC236}">
                <a16:creationId xmlns:a16="http://schemas.microsoft.com/office/drawing/2014/main" id="{E79CC476-48E9-5687-EA1D-B65229B9A345}"/>
              </a:ext>
            </a:extLst>
          </p:cNvPr>
          <p:cNvSpPr>
            <a:spLocks noGrp="1"/>
          </p:cNvSpPr>
          <p:nvPr>
            <p:ph sz="half" idx="14"/>
          </p:nvPr>
        </p:nvSpPr>
        <p:spPr>
          <a:xfrm>
            <a:off x="701661" y="2489525"/>
            <a:ext cx="2905140" cy="2134425"/>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13" name="Content Placeholder 3">
            <a:extLst>
              <a:ext uri="{FF2B5EF4-FFF2-40B4-BE49-F238E27FC236}">
                <a16:creationId xmlns:a16="http://schemas.microsoft.com/office/drawing/2014/main" id="{D67281EF-C11D-202A-CFC5-F8E745305602}"/>
              </a:ext>
            </a:extLst>
          </p:cNvPr>
          <p:cNvSpPr>
            <a:spLocks noGrp="1"/>
          </p:cNvSpPr>
          <p:nvPr>
            <p:ph sz="half" idx="15"/>
          </p:nvPr>
        </p:nvSpPr>
        <p:spPr>
          <a:xfrm>
            <a:off x="3776133" y="243674"/>
            <a:ext cx="3386667" cy="4393974"/>
          </a:xfrm>
        </p:spPr>
        <p:txBody>
          <a:bodyPr/>
          <a:lstStyle/>
          <a:p>
            <a:pPr lvl="0"/>
            <a:r>
              <a:rPr lang="en-GB"/>
              <a:t>Click to edit Master text styles</a:t>
            </a:r>
          </a:p>
          <a:p>
            <a:pPr lvl="1"/>
            <a:r>
              <a:rPr lang="en-GB"/>
              <a:t>Second level</a:t>
            </a:r>
          </a:p>
          <a:p>
            <a:pPr lvl="2"/>
            <a:r>
              <a:rPr lang="en-GB"/>
              <a:t>Third level</a:t>
            </a:r>
            <a:endParaRPr lang="en-US"/>
          </a:p>
        </p:txBody>
      </p:sp>
      <p:sp>
        <p:nvSpPr>
          <p:cNvPr id="6" name="Content Placeholder 2">
            <a:extLst>
              <a:ext uri="{FF2B5EF4-FFF2-40B4-BE49-F238E27FC236}">
                <a16:creationId xmlns:a16="http://schemas.microsoft.com/office/drawing/2014/main" id="{00682BF6-28D2-A4E4-2FE7-4EFDB557B273}"/>
              </a:ext>
            </a:extLst>
          </p:cNvPr>
          <p:cNvSpPr>
            <a:spLocks noGrp="1"/>
          </p:cNvSpPr>
          <p:nvPr>
            <p:ph sz="half" idx="1"/>
          </p:nvPr>
        </p:nvSpPr>
        <p:spPr>
          <a:xfrm>
            <a:off x="7323005" y="234125"/>
            <a:ext cx="3209940" cy="4405376"/>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2" name="文字版面配置區 18">
            <a:extLst>
              <a:ext uri="{FF2B5EF4-FFF2-40B4-BE49-F238E27FC236}">
                <a16:creationId xmlns:a16="http://schemas.microsoft.com/office/drawing/2014/main" id="{C6A5523E-065E-5D4C-0C2A-F316D0C2B32E}"/>
              </a:ext>
            </a:extLst>
          </p:cNvPr>
          <p:cNvSpPr>
            <a:spLocks noGrp="1"/>
          </p:cNvSpPr>
          <p:nvPr>
            <p:ph type="body" sz="quarter" idx="38"/>
          </p:nvPr>
        </p:nvSpPr>
        <p:spPr>
          <a:xfrm>
            <a:off x="681038" y="4812170"/>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3" name="投影片編號版面配置區 2">
            <a:extLst>
              <a:ext uri="{FF2B5EF4-FFF2-40B4-BE49-F238E27FC236}">
                <a16:creationId xmlns:a16="http://schemas.microsoft.com/office/drawing/2014/main" id="{5652E8A1-CE0C-360C-03B4-8AD851BDDBE2}"/>
              </a:ext>
            </a:extLst>
          </p:cNvPr>
          <p:cNvSpPr>
            <a:spLocks noGrp="1"/>
          </p:cNvSpPr>
          <p:nvPr>
            <p:ph type="sldNum" sz="quarter" idx="10"/>
          </p:nvPr>
        </p:nvSpPr>
        <p:spPr/>
        <p:txBody>
          <a:bodyPr/>
          <a:lstStyle/>
          <a:p>
            <a:fld id="{D57F1E4F-1CFF-5643-939E-217C01CDF565}" type="slidenum">
              <a:rPr lang="en-US" smtClean="0"/>
              <a:pPr/>
              <a:t>‹#›</a:t>
            </a:fld>
            <a:endParaRPr lang="en-US"/>
          </a:p>
        </p:txBody>
      </p:sp>
      <p:sp>
        <p:nvSpPr>
          <p:cNvPr id="4" name="日期版面配置區 3">
            <a:extLst>
              <a:ext uri="{FF2B5EF4-FFF2-40B4-BE49-F238E27FC236}">
                <a16:creationId xmlns:a16="http://schemas.microsoft.com/office/drawing/2014/main" id="{22FEB4A2-F442-8536-6F5E-24E92ECB6D80}"/>
              </a:ext>
            </a:extLst>
          </p:cNvPr>
          <p:cNvSpPr>
            <a:spLocks noGrp="1"/>
          </p:cNvSpPr>
          <p:nvPr>
            <p:ph type="dt" sz="half" idx="11"/>
          </p:nvPr>
        </p:nvSpPr>
        <p:spPr/>
        <p:txBody>
          <a:bodyPr/>
          <a:lstStyle/>
          <a:p>
            <a:fld id="{82366278-3313-8549-87DE-ECC5920BEA47}" type="datetime1">
              <a:rPr lang="en-HK" smtClean="0"/>
              <a:t>22/11/2024</a:t>
            </a:fld>
            <a:endParaRPr lang="en-US"/>
          </a:p>
        </p:txBody>
      </p:sp>
      <p:sp>
        <p:nvSpPr>
          <p:cNvPr id="5" name="頁尾版面配置區 4">
            <a:extLst>
              <a:ext uri="{FF2B5EF4-FFF2-40B4-BE49-F238E27FC236}">
                <a16:creationId xmlns:a16="http://schemas.microsoft.com/office/drawing/2014/main" id="{3C690226-F5BD-73BE-8B36-87D18C0D32DE}"/>
              </a:ext>
            </a:extLst>
          </p:cNvPr>
          <p:cNvSpPr>
            <a:spLocks noGrp="1"/>
          </p:cNvSpPr>
          <p:nvPr>
            <p:ph type="ftr" sz="quarter" idx="12"/>
          </p:nvPr>
        </p:nvSpPr>
        <p:spPr/>
        <p:txBody>
          <a:bodyPr/>
          <a:lstStyle/>
          <a:p>
            <a:r>
              <a:rPr lang="en-US"/>
              <a:t>Edit footer and page number options in “Header &amp; Footer”</a:t>
            </a:r>
          </a:p>
        </p:txBody>
      </p:sp>
      <p:sp>
        <p:nvSpPr>
          <p:cNvPr id="9" name="文字版面配置區 4">
            <a:extLst>
              <a:ext uri="{FF2B5EF4-FFF2-40B4-BE49-F238E27FC236}">
                <a16:creationId xmlns:a16="http://schemas.microsoft.com/office/drawing/2014/main" id="{804C690A-25E7-49EC-2B8C-471CCA05878F}"/>
              </a:ext>
            </a:extLst>
          </p:cNvPr>
          <p:cNvSpPr>
            <a:spLocks noGrp="1"/>
          </p:cNvSpPr>
          <p:nvPr>
            <p:ph type="body" sz="quarter" idx="22" hasCustomPrompt="1"/>
          </p:nvPr>
        </p:nvSpPr>
        <p:spPr>
          <a:xfrm>
            <a:off x="252036" y="6213511"/>
            <a:ext cx="11882812" cy="522439"/>
          </a:xfrm>
        </p:spPr>
        <p:txBody>
          <a:bodyPr/>
          <a:lstStyle>
            <a:lvl1pPr marL="0" indent="0">
              <a:buNone/>
              <a:defRPr>
                <a:solidFill>
                  <a:srgbClr val="000000"/>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171871473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Hidden title-5 boxes">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7253E9A-062A-3491-B7A0-55F1E7564D86}"/>
              </a:ext>
            </a:extLst>
          </p:cNvPr>
          <p:cNvSpPr>
            <a:spLocks noGrp="1"/>
          </p:cNvSpPr>
          <p:nvPr>
            <p:ph type="title" hasCustomPrompt="1"/>
          </p:nvPr>
        </p:nvSpPr>
        <p:spPr>
          <a:xfrm>
            <a:off x="680321" y="-1109438"/>
            <a:ext cx="10435232" cy="1080938"/>
          </a:xfrm>
        </p:spPr>
        <p:txBody>
          <a:bodyPr/>
          <a:lstStyle>
            <a:lvl1pPr>
              <a:defRPr>
                <a:solidFill>
                  <a:srgbClr val="FFFFFF"/>
                </a:solidFill>
              </a:defRPr>
            </a:lvl1pPr>
          </a:lstStyle>
          <a:p>
            <a:r>
              <a:rPr lang="en-GB"/>
              <a:t>Click to edit Master hidden title style</a:t>
            </a:r>
            <a:endParaRPr lang="en-US"/>
          </a:p>
        </p:txBody>
      </p:sp>
      <p:sp>
        <p:nvSpPr>
          <p:cNvPr id="2" name="Content Placeholder 2">
            <a:extLst>
              <a:ext uri="{FF2B5EF4-FFF2-40B4-BE49-F238E27FC236}">
                <a16:creationId xmlns:a16="http://schemas.microsoft.com/office/drawing/2014/main" id="{7C996E58-9B13-0A98-0989-FF9EE36314DF}"/>
              </a:ext>
            </a:extLst>
          </p:cNvPr>
          <p:cNvSpPr>
            <a:spLocks noGrp="1"/>
          </p:cNvSpPr>
          <p:nvPr>
            <p:ph sz="half" idx="1"/>
          </p:nvPr>
        </p:nvSpPr>
        <p:spPr>
          <a:xfrm>
            <a:off x="721110" y="234126"/>
            <a:ext cx="3084575" cy="1966150"/>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11" name="Content Placeholder 2">
            <a:extLst>
              <a:ext uri="{FF2B5EF4-FFF2-40B4-BE49-F238E27FC236}">
                <a16:creationId xmlns:a16="http://schemas.microsoft.com/office/drawing/2014/main" id="{604AD3D3-6235-1FBF-A7A9-59A79103AF62}"/>
              </a:ext>
            </a:extLst>
          </p:cNvPr>
          <p:cNvSpPr>
            <a:spLocks noGrp="1"/>
          </p:cNvSpPr>
          <p:nvPr>
            <p:ph sz="half" idx="14"/>
          </p:nvPr>
        </p:nvSpPr>
        <p:spPr>
          <a:xfrm>
            <a:off x="721109" y="2403173"/>
            <a:ext cx="3084575" cy="2254552"/>
          </a:xfrm>
        </p:spPr>
        <p:txBody>
          <a:bodyPr/>
          <a:lstStyle>
            <a:lvl4pPr marL="1371600" indent="0">
              <a:buNone/>
              <a:defRPr/>
            </a:lvl4pPr>
            <a:lvl5pPr marL="1828800" indent="0">
              <a:buNone/>
              <a:defRPr/>
            </a:lvl5pPr>
          </a:lstStyle>
          <a:p>
            <a:pPr lvl="0"/>
            <a:r>
              <a:rPr lang="en-GB" dirty="0"/>
              <a:t>Click to edit Master text styles</a:t>
            </a:r>
          </a:p>
          <a:p>
            <a:pPr lvl="1"/>
            <a:r>
              <a:rPr lang="en-GB" dirty="0"/>
              <a:t>Second level</a:t>
            </a:r>
          </a:p>
          <a:p>
            <a:pPr lvl="2"/>
            <a:r>
              <a:rPr lang="en-GB" dirty="0"/>
              <a:t>Third level</a:t>
            </a:r>
          </a:p>
        </p:txBody>
      </p:sp>
      <p:sp>
        <p:nvSpPr>
          <p:cNvPr id="12" name="Content Placeholder 3">
            <a:extLst>
              <a:ext uri="{FF2B5EF4-FFF2-40B4-BE49-F238E27FC236}">
                <a16:creationId xmlns:a16="http://schemas.microsoft.com/office/drawing/2014/main" id="{46C2E938-D556-03DE-F8B9-A691AD78E627}"/>
              </a:ext>
            </a:extLst>
          </p:cNvPr>
          <p:cNvSpPr>
            <a:spLocks noGrp="1"/>
          </p:cNvSpPr>
          <p:nvPr>
            <p:ph sz="half" idx="15"/>
          </p:nvPr>
        </p:nvSpPr>
        <p:spPr>
          <a:xfrm>
            <a:off x="4002096" y="234125"/>
            <a:ext cx="3310317" cy="44521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4" name="Content Placeholder 3">
            <a:extLst>
              <a:ext uri="{FF2B5EF4-FFF2-40B4-BE49-F238E27FC236}">
                <a16:creationId xmlns:a16="http://schemas.microsoft.com/office/drawing/2014/main" id="{2F51CA28-BB6B-C04E-2E6A-6A039F45AED0}"/>
              </a:ext>
            </a:extLst>
          </p:cNvPr>
          <p:cNvSpPr>
            <a:spLocks noGrp="1"/>
          </p:cNvSpPr>
          <p:nvPr>
            <p:ph sz="half" idx="16"/>
          </p:nvPr>
        </p:nvSpPr>
        <p:spPr>
          <a:xfrm>
            <a:off x="7529903" y="234126"/>
            <a:ext cx="3084575" cy="2169047"/>
          </a:xfrm>
        </p:spPr>
        <p:txBody>
          <a:bodyPr/>
          <a:lstStyle/>
          <a:p>
            <a:pPr lvl="0"/>
            <a:r>
              <a:rPr lang="en-GB"/>
              <a:t>Click to edit Master text styles</a:t>
            </a:r>
          </a:p>
          <a:p>
            <a:pPr lvl="1"/>
            <a:r>
              <a:rPr lang="en-GB"/>
              <a:t>Second level</a:t>
            </a:r>
          </a:p>
          <a:p>
            <a:pPr lvl="2"/>
            <a:r>
              <a:rPr lang="en-GB"/>
              <a:t>Third level</a:t>
            </a:r>
            <a:endParaRPr lang="en-US"/>
          </a:p>
        </p:txBody>
      </p:sp>
      <p:sp>
        <p:nvSpPr>
          <p:cNvPr id="15" name="Content Placeholder 3">
            <a:extLst>
              <a:ext uri="{FF2B5EF4-FFF2-40B4-BE49-F238E27FC236}">
                <a16:creationId xmlns:a16="http://schemas.microsoft.com/office/drawing/2014/main" id="{F2EC8A22-D649-581C-F02A-7F91EAA52CD8}"/>
              </a:ext>
            </a:extLst>
          </p:cNvPr>
          <p:cNvSpPr>
            <a:spLocks noGrp="1"/>
          </p:cNvSpPr>
          <p:nvPr>
            <p:ph sz="half" idx="17"/>
          </p:nvPr>
        </p:nvSpPr>
        <p:spPr>
          <a:xfrm>
            <a:off x="7529903" y="2547410"/>
            <a:ext cx="3063497" cy="2169048"/>
          </a:xfrm>
        </p:spPr>
        <p:txBody>
          <a:bodyPr/>
          <a:lstStyle/>
          <a:p>
            <a:pPr lvl="0"/>
            <a:r>
              <a:rPr lang="en-GB"/>
              <a:t>Click to edit Master text styles</a:t>
            </a:r>
          </a:p>
          <a:p>
            <a:pPr lvl="1"/>
            <a:r>
              <a:rPr lang="en-GB"/>
              <a:t>Second level</a:t>
            </a:r>
          </a:p>
          <a:p>
            <a:pPr lvl="2"/>
            <a:r>
              <a:rPr lang="en-GB"/>
              <a:t>Third level</a:t>
            </a:r>
            <a:endParaRPr lang="en-US"/>
          </a:p>
        </p:txBody>
      </p:sp>
      <p:sp>
        <p:nvSpPr>
          <p:cNvPr id="6" name="文字版面配置區 18">
            <a:extLst>
              <a:ext uri="{FF2B5EF4-FFF2-40B4-BE49-F238E27FC236}">
                <a16:creationId xmlns:a16="http://schemas.microsoft.com/office/drawing/2014/main" id="{20FE5D07-31B7-8AEE-AA90-6CB5732D211D}"/>
              </a:ext>
            </a:extLst>
          </p:cNvPr>
          <p:cNvSpPr>
            <a:spLocks noGrp="1"/>
          </p:cNvSpPr>
          <p:nvPr>
            <p:ph type="body" sz="quarter" idx="38"/>
          </p:nvPr>
        </p:nvSpPr>
        <p:spPr>
          <a:xfrm>
            <a:off x="681038" y="4830537"/>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3" name="投影片編號版面配置區 2">
            <a:extLst>
              <a:ext uri="{FF2B5EF4-FFF2-40B4-BE49-F238E27FC236}">
                <a16:creationId xmlns:a16="http://schemas.microsoft.com/office/drawing/2014/main" id="{5652E8A1-CE0C-360C-03B4-8AD851BDDBE2}"/>
              </a:ext>
            </a:extLst>
          </p:cNvPr>
          <p:cNvSpPr>
            <a:spLocks noGrp="1"/>
          </p:cNvSpPr>
          <p:nvPr>
            <p:ph type="sldNum" sz="quarter" idx="10"/>
          </p:nvPr>
        </p:nvSpPr>
        <p:spPr/>
        <p:txBody>
          <a:bodyPr/>
          <a:lstStyle/>
          <a:p>
            <a:fld id="{D57F1E4F-1CFF-5643-939E-217C01CDF565}" type="slidenum">
              <a:rPr lang="en-US" smtClean="0"/>
              <a:pPr/>
              <a:t>‹#›</a:t>
            </a:fld>
            <a:endParaRPr lang="en-US"/>
          </a:p>
        </p:txBody>
      </p:sp>
      <p:sp>
        <p:nvSpPr>
          <p:cNvPr id="4" name="日期版面配置區 3">
            <a:extLst>
              <a:ext uri="{FF2B5EF4-FFF2-40B4-BE49-F238E27FC236}">
                <a16:creationId xmlns:a16="http://schemas.microsoft.com/office/drawing/2014/main" id="{22FEB4A2-F442-8536-6F5E-24E92ECB6D80}"/>
              </a:ext>
            </a:extLst>
          </p:cNvPr>
          <p:cNvSpPr>
            <a:spLocks noGrp="1"/>
          </p:cNvSpPr>
          <p:nvPr>
            <p:ph type="dt" sz="half" idx="11"/>
          </p:nvPr>
        </p:nvSpPr>
        <p:spPr/>
        <p:txBody>
          <a:bodyPr/>
          <a:lstStyle/>
          <a:p>
            <a:fld id="{82366278-3313-8549-87DE-ECC5920BEA47}" type="datetime1">
              <a:rPr lang="en-HK" smtClean="0"/>
              <a:t>22/11/2024</a:t>
            </a:fld>
            <a:endParaRPr lang="en-US"/>
          </a:p>
        </p:txBody>
      </p:sp>
      <p:sp>
        <p:nvSpPr>
          <p:cNvPr id="5" name="頁尾版面配置區 4">
            <a:extLst>
              <a:ext uri="{FF2B5EF4-FFF2-40B4-BE49-F238E27FC236}">
                <a16:creationId xmlns:a16="http://schemas.microsoft.com/office/drawing/2014/main" id="{3C690226-F5BD-73BE-8B36-87D18C0D32DE}"/>
              </a:ext>
            </a:extLst>
          </p:cNvPr>
          <p:cNvSpPr>
            <a:spLocks noGrp="1"/>
          </p:cNvSpPr>
          <p:nvPr>
            <p:ph type="ftr" sz="quarter" idx="12"/>
          </p:nvPr>
        </p:nvSpPr>
        <p:spPr/>
        <p:txBody>
          <a:bodyPr/>
          <a:lstStyle/>
          <a:p>
            <a:r>
              <a:rPr lang="en-US"/>
              <a:t>Edit footer and page number options in “Header &amp; Footer”</a:t>
            </a:r>
          </a:p>
        </p:txBody>
      </p:sp>
      <p:sp>
        <p:nvSpPr>
          <p:cNvPr id="7" name="文字版面配置區 4">
            <a:extLst>
              <a:ext uri="{FF2B5EF4-FFF2-40B4-BE49-F238E27FC236}">
                <a16:creationId xmlns:a16="http://schemas.microsoft.com/office/drawing/2014/main" id="{41199924-ED76-7F49-FE15-E1EC10F880EB}"/>
              </a:ext>
            </a:extLst>
          </p:cNvPr>
          <p:cNvSpPr>
            <a:spLocks noGrp="1"/>
          </p:cNvSpPr>
          <p:nvPr>
            <p:ph type="body" sz="quarter" idx="22" hasCustomPrompt="1"/>
          </p:nvPr>
        </p:nvSpPr>
        <p:spPr>
          <a:xfrm>
            <a:off x="252036" y="6213511"/>
            <a:ext cx="11882812" cy="522439"/>
          </a:xfrm>
        </p:spPr>
        <p:txBody>
          <a:bodyPr/>
          <a:lstStyle>
            <a:lvl1pPr marL="0" indent="0">
              <a:buNone/>
              <a:defRPr>
                <a:solidFill>
                  <a:srgbClr val="000000"/>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107577494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Hidden title-6 boxes">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7253E9A-062A-3491-B7A0-55F1E7564D86}"/>
              </a:ext>
            </a:extLst>
          </p:cNvPr>
          <p:cNvSpPr>
            <a:spLocks noGrp="1"/>
          </p:cNvSpPr>
          <p:nvPr>
            <p:ph type="title" hasCustomPrompt="1"/>
          </p:nvPr>
        </p:nvSpPr>
        <p:spPr>
          <a:xfrm>
            <a:off x="680321" y="-1109438"/>
            <a:ext cx="10435232" cy="1080938"/>
          </a:xfrm>
        </p:spPr>
        <p:txBody>
          <a:bodyPr/>
          <a:lstStyle>
            <a:lvl1pPr>
              <a:defRPr>
                <a:solidFill>
                  <a:srgbClr val="FFFFFF"/>
                </a:solidFill>
              </a:defRPr>
            </a:lvl1pPr>
          </a:lstStyle>
          <a:p>
            <a:r>
              <a:rPr lang="en-GB"/>
              <a:t>Click to edit Master hidden title style</a:t>
            </a:r>
            <a:endParaRPr lang="en-US"/>
          </a:p>
        </p:txBody>
      </p:sp>
      <p:sp>
        <p:nvSpPr>
          <p:cNvPr id="6" name="Content Placeholder 2">
            <a:extLst>
              <a:ext uri="{FF2B5EF4-FFF2-40B4-BE49-F238E27FC236}">
                <a16:creationId xmlns:a16="http://schemas.microsoft.com/office/drawing/2014/main" id="{F8847287-663F-442F-CC01-422F33446FA7}"/>
              </a:ext>
            </a:extLst>
          </p:cNvPr>
          <p:cNvSpPr>
            <a:spLocks noGrp="1"/>
          </p:cNvSpPr>
          <p:nvPr>
            <p:ph sz="half" idx="1"/>
          </p:nvPr>
        </p:nvSpPr>
        <p:spPr>
          <a:xfrm>
            <a:off x="668679" y="234125"/>
            <a:ext cx="3084575" cy="2090414"/>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13" name="Content Placeholder 2">
            <a:extLst>
              <a:ext uri="{FF2B5EF4-FFF2-40B4-BE49-F238E27FC236}">
                <a16:creationId xmlns:a16="http://schemas.microsoft.com/office/drawing/2014/main" id="{496EC0A3-A2B3-BB96-0D5C-25198B1DA56D}"/>
              </a:ext>
            </a:extLst>
          </p:cNvPr>
          <p:cNvSpPr>
            <a:spLocks noGrp="1"/>
          </p:cNvSpPr>
          <p:nvPr>
            <p:ph sz="half" idx="14"/>
          </p:nvPr>
        </p:nvSpPr>
        <p:spPr>
          <a:xfrm>
            <a:off x="668679" y="2503592"/>
            <a:ext cx="3072933" cy="2090414"/>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7" name="Content Placeholder 3">
            <a:extLst>
              <a:ext uri="{FF2B5EF4-FFF2-40B4-BE49-F238E27FC236}">
                <a16:creationId xmlns:a16="http://schemas.microsoft.com/office/drawing/2014/main" id="{3BC0E47F-3B9E-884E-2C83-164EA18B5B7F}"/>
              </a:ext>
            </a:extLst>
          </p:cNvPr>
          <p:cNvSpPr>
            <a:spLocks noGrp="1"/>
          </p:cNvSpPr>
          <p:nvPr>
            <p:ph sz="half" idx="2"/>
          </p:nvPr>
        </p:nvSpPr>
        <p:spPr>
          <a:xfrm>
            <a:off x="4018643" y="234125"/>
            <a:ext cx="3084575" cy="2090414"/>
          </a:xfrm>
        </p:spPr>
        <p:txBody>
          <a:bodyPr/>
          <a:lstStyle/>
          <a:p>
            <a:pPr lvl="0"/>
            <a:r>
              <a:rPr lang="en-GB"/>
              <a:t>Click to edit Master text styles</a:t>
            </a:r>
          </a:p>
          <a:p>
            <a:pPr lvl="1"/>
            <a:r>
              <a:rPr lang="en-GB"/>
              <a:t>Second level</a:t>
            </a:r>
          </a:p>
          <a:p>
            <a:pPr lvl="2"/>
            <a:r>
              <a:rPr lang="en-GB"/>
              <a:t>Third level</a:t>
            </a:r>
            <a:endParaRPr lang="en-US"/>
          </a:p>
        </p:txBody>
      </p:sp>
      <p:sp>
        <p:nvSpPr>
          <p:cNvPr id="16" name="Content Placeholder 3">
            <a:extLst>
              <a:ext uri="{FF2B5EF4-FFF2-40B4-BE49-F238E27FC236}">
                <a16:creationId xmlns:a16="http://schemas.microsoft.com/office/drawing/2014/main" id="{81062374-AB51-04C7-C6A2-C84843E54538}"/>
              </a:ext>
            </a:extLst>
          </p:cNvPr>
          <p:cNvSpPr>
            <a:spLocks noGrp="1"/>
          </p:cNvSpPr>
          <p:nvPr>
            <p:ph sz="half" idx="16"/>
          </p:nvPr>
        </p:nvSpPr>
        <p:spPr>
          <a:xfrm>
            <a:off x="4018643" y="2503592"/>
            <a:ext cx="3084575" cy="2090414"/>
          </a:xfrm>
        </p:spPr>
        <p:txBody>
          <a:bodyPr/>
          <a:lstStyle/>
          <a:p>
            <a:pPr lvl="0"/>
            <a:r>
              <a:rPr lang="en-GB"/>
              <a:t>Click to edit Master text styles</a:t>
            </a:r>
          </a:p>
          <a:p>
            <a:pPr lvl="1"/>
            <a:r>
              <a:rPr lang="en-GB"/>
              <a:t>Second level</a:t>
            </a:r>
          </a:p>
          <a:p>
            <a:pPr lvl="2"/>
            <a:r>
              <a:rPr lang="en-GB"/>
              <a:t>Third level</a:t>
            </a:r>
            <a:endParaRPr lang="en-US"/>
          </a:p>
        </p:txBody>
      </p:sp>
      <p:sp>
        <p:nvSpPr>
          <p:cNvPr id="8" name="Content Placeholder 3">
            <a:extLst>
              <a:ext uri="{FF2B5EF4-FFF2-40B4-BE49-F238E27FC236}">
                <a16:creationId xmlns:a16="http://schemas.microsoft.com/office/drawing/2014/main" id="{6F6347D0-7A77-BC3F-36EE-04AA981CB0ED}"/>
              </a:ext>
            </a:extLst>
          </p:cNvPr>
          <p:cNvSpPr>
            <a:spLocks noGrp="1"/>
          </p:cNvSpPr>
          <p:nvPr>
            <p:ph sz="half" idx="15"/>
          </p:nvPr>
        </p:nvSpPr>
        <p:spPr>
          <a:xfrm>
            <a:off x="7368607" y="234125"/>
            <a:ext cx="3084575" cy="2090414"/>
          </a:xfrm>
        </p:spPr>
        <p:txBody>
          <a:bodyPr/>
          <a:lstStyle/>
          <a:p>
            <a:pPr lvl="0"/>
            <a:r>
              <a:rPr lang="en-GB"/>
              <a:t>Click to edit Master text styles</a:t>
            </a:r>
          </a:p>
          <a:p>
            <a:pPr lvl="1"/>
            <a:r>
              <a:rPr lang="en-GB"/>
              <a:t>Second level</a:t>
            </a:r>
          </a:p>
          <a:p>
            <a:pPr lvl="2"/>
            <a:r>
              <a:rPr lang="en-GB"/>
              <a:t>Third level</a:t>
            </a:r>
            <a:endParaRPr lang="en-US"/>
          </a:p>
        </p:txBody>
      </p:sp>
      <p:sp>
        <p:nvSpPr>
          <p:cNvPr id="17" name="Content Placeholder 3">
            <a:extLst>
              <a:ext uri="{FF2B5EF4-FFF2-40B4-BE49-F238E27FC236}">
                <a16:creationId xmlns:a16="http://schemas.microsoft.com/office/drawing/2014/main" id="{1A6B7AF0-7D60-1D9B-E227-46CF7D2A9619}"/>
              </a:ext>
            </a:extLst>
          </p:cNvPr>
          <p:cNvSpPr>
            <a:spLocks noGrp="1"/>
          </p:cNvSpPr>
          <p:nvPr>
            <p:ph sz="half" idx="17"/>
          </p:nvPr>
        </p:nvSpPr>
        <p:spPr>
          <a:xfrm>
            <a:off x="7368606" y="2503592"/>
            <a:ext cx="3084575" cy="2090414"/>
          </a:xfrm>
        </p:spPr>
        <p:txBody>
          <a:bodyPr/>
          <a:lstStyle/>
          <a:p>
            <a:pPr lvl="0"/>
            <a:r>
              <a:rPr lang="en-GB"/>
              <a:t>Click to edit Master text styles</a:t>
            </a:r>
          </a:p>
          <a:p>
            <a:pPr lvl="1"/>
            <a:r>
              <a:rPr lang="en-GB"/>
              <a:t>Second level</a:t>
            </a:r>
          </a:p>
          <a:p>
            <a:pPr lvl="2"/>
            <a:r>
              <a:rPr lang="en-GB"/>
              <a:t>Third level</a:t>
            </a:r>
            <a:endParaRPr lang="en-US"/>
          </a:p>
        </p:txBody>
      </p:sp>
      <p:sp>
        <p:nvSpPr>
          <p:cNvPr id="2" name="文字版面配置區 18">
            <a:extLst>
              <a:ext uri="{FF2B5EF4-FFF2-40B4-BE49-F238E27FC236}">
                <a16:creationId xmlns:a16="http://schemas.microsoft.com/office/drawing/2014/main" id="{EBA322FA-C5C4-F7FA-78C8-190890B3586C}"/>
              </a:ext>
            </a:extLst>
          </p:cNvPr>
          <p:cNvSpPr>
            <a:spLocks noGrp="1"/>
          </p:cNvSpPr>
          <p:nvPr>
            <p:ph type="body" sz="quarter" idx="38"/>
          </p:nvPr>
        </p:nvSpPr>
        <p:spPr>
          <a:xfrm>
            <a:off x="668679" y="4816875"/>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3" name="投影片編號版面配置區 2">
            <a:extLst>
              <a:ext uri="{FF2B5EF4-FFF2-40B4-BE49-F238E27FC236}">
                <a16:creationId xmlns:a16="http://schemas.microsoft.com/office/drawing/2014/main" id="{5652E8A1-CE0C-360C-03B4-8AD851BDDBE2}"/>
              </a:ext>
            </a:extLst>
          </p:cNvPr>
          <p:cNvSpPr>
            <a:spLocks noGrp="1"/>
          </p:cNvSpPr>
          <p:nvPr>
            <p:ph type="sldNum" sz="quarter" idx="10"/>
          </p:nvPr>
        </p:nvSpPr>
        <p:spPr/>
        <p:txBody>
          <a:bodyPr/>
          <a:lstStyle/>
          <a:p>
            <a:fld id="{D57F1E4F-1CFF-5643-939E-217C01CDF565}" type="slidenum">
              <a:rPr lang="en-US" smtClean="0"/>
              <a:pPr/>
              <a:t>‹#›</a:t>
            </a:fld>
            <a:endParaRPr lang="en-US"/>
          </a:p>
        </p:txBody>
      </p:sp>
      <p:sp>
        <p:nvSpPr>
          <p:cNvPr id="4" name="日期版面配置區 3">
            <a:extLst>
              <a:ext uri="{FF2B5EF4-FFF2-40B4-BE49-F238E27FC236}">
                <a16:creationId xmlns:a16="http://schemas.microsoft.com/office/drawing/2014/main" id="{22FEB4A2-F442-8536-6F5E-24E92ECB6D80}"/>
              </a:ext>
            </a:extLst>
          </p:cNvPr>
          <p:cNvSpPr>
            <a:spLocks noGrp="1"/>
          </p:cNvSpPr>
          <p:nvPr>
            <p:ph type="dt" sz="half" idx="11"/>
          </p:nvPr>
        </p:nvSpPr>
        <p:spPr/>
        <p:txBody>
          <a:bodyPr/>
          <a:lstStyle/>
          <a:p>
            <a:fld id="{82366278-3313-8549-87DE-ECC5920BEA47}" type="datetime1">
              <a:rPr lang="en-HK" smtClean="0"/>
              <a:t>22/11/2024</a:t>
            </a:fld>
            <a:endParaRPr lang="en-US"/>
          </a:p>
        </p:txBody>
      </p:sp>
      <p:sp>
        <p:nvSpPr>
          <p:cNvPr id="5" name="頁尾版面配置區 4">
            <a:extLst>
              <a:ext uri="{FF2B5EF4-FFF2-40B4-BE49-F238E27FC236}">
                <a16:creationId xmlns:a16="http://schemas.microsoft.com/office/drawing/2014/main" id="{3C690226-F5BD-73BE-8B36-87D18C0D32DE}"/>
              </a:ext>
            </a:extLst>
          </p:cNvPr>
          <p:cNvSpPr>
            <a:spLocks noGrp="1"/>
          </p:cNvSpPr>
          <p:nvPr>
            <p:ph type="ftr" sz="quarter" idx="12"/>
          </p:nvPr>
        </p:nvSpPr>
        <p:spPr/>
        <p:txBody>
          <a:bodyPr/>
          <a:lstStyle/>
          <a:p>
            <a:r>
              <a:rPr lang="en-US"/>
              <a:t>Edit footer and page number options in “Header &amp; Footer”</a:t>
            </a:r>
          </a:p>
        </p:txBody>
      </p:sp>
      <p:sp>
        <p:nvSpPr>
          <p:cNvPr id="9" name="文字版面配置區 4">
            <a:extLst>
              <a:ext uri="{FF2B5EF4-FFF2-40B4-BE49-F238E27FC236}">
                <a16:creationId xmlns:a16="http://schemas.microsoft.com/office/drawing/2014/main" id="{BAFC4754-307E-3161-9228-783C76659191}"/>
              </a:ext>
            </a:extLst>
          </p:cNvPr>
          <p:cNvSpPr>
            <a:spLocks noGrp="1"/>
          </p:cNvSpPr>
          <p:nvPr>
            <p:ph type="body" sz="quarter" idx="22" hasCustomPrompt="1"/>
          </p:nvPr>
        </p:nvSpPr>
        <p:spPr>
          <a:xfrm>
            <a:off x="252036" y="6213511"/>
            <a:ext cx="11882812" cy="522439"/>
          </a:xfrm>
        </p:spPr>
        <p:txBody>
          <a:bodyPr/>
          <a:lstStyle>
            <a:lvl1pPr marL="0" indent="0">
              <a:buNone/>
              <a:defRPr>
                <a:solidFill>
                  <a:srgbClr val="000000"/>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3000051430"/>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Hidden title-6 content and captions">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72D72E6E-AA2A-B212-DAFC-B97A2C123E6B}"/>
              </a:ext>
            </a:extLst>
          </p:cNvPr>
          <p:cNvSpPr>
            <a:spLocks noGrp="1"/>
          </p:cNvSpPr>
          <p:nvPr>
            <p:ph type="title" hasCustomPrompt="1"/>
          </p:nvPr>
        </p:nvSpPr>
        <p:spPr>
          <a:xfrm>
            <a:off x="680321" y="-1109438"/>
            <a:ext cx="10435232" cy="1080938"/>
          </a:xfrm>
        </p:spPr>
        <p:txBody>
          <a:bodyPr/>
          <a:lstStyle>
            <a:lvl1pPr>
              <a:defRPr>
                <a:solidFill>
                  <a:srgbClr val="FFFFFF"/>
                </a:solidFill>
              </a:defRPr>
            </a:lvl1pPr>
          </a:lstStyle>
          <a:p>
            <a:r>
              <a:rPr lang="en-GB"/>
              <a:t>Click to edit Master hidden title style</a:t>
            </a:r>
            <a:endParaRPr lang="en-US"/>
          </a:p>
        </p:txBody>
      </p:sp>
      <p:sp>
        <p:nvSpPr>
          <p:cNvPr id="4" name="Content Placeholder 2">
            <a:extLst>
              <a:ext uri="{FF2B5EF4-FFF2-40B4-BE49-F238E27FC236}">
                <a16:creationId xmlns:a16="http://schemas.microsoft.com/office/drawing/2014/main" id="{458C6FA2-A030-FD6F-B38B-CC660E7B03B0}"/>
              </a:ext>
            </a:extLst>
          </p:cNvPr>
          <p:cNvSpPr>
            <a:spLocks noGrp="1"/>
          </p:cNvSpPr>
          <p:nvPr>
            <p:ph sz="half" idx="1"/>
          </p:nvPr>
        </p:nvSpPr>
        <p:spPr>
          <a:xfrm>
            <a:off x="680321" y="226266"/>
            <a:ext cx="3084575" cy="1395349"/>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10" name="Content Placeholder 2">
            <a:extLst>
              <a:ext uri="{FF2B5EF4-FFF2-40B4-BE49-F238E27FC236}">
                <a16:creationId xmlns:a16="http://schemas.microsoft.com/office/drawing/2014/main" id="{AB60C304-AC8C-F6D9-52CB-8D60B6EBD4B2}"/>
              </a:ext>
            </a:extLst>
          </p:cNvPr>
          <p:cNvSpPr>
            <a:spLocks noGrp="1"/>
          </p:cNvSpPr>
          <p:nvPr>
            <p:ph sz="half" idx="14"/>
          </p:nvPr>
        </p:nvSpPr>
        <p:spPr>
          <a:xfrm>
            <a:off x="681367" y="1652186"/>
            <a:ext cx="3086174" cy="560308"/>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5" name="Content Placeholder 3">
            <a:extLst>
              <a:ext uri="{FF2B5EF4-FFF2-40B4-BE49-F238E27FC236}">
                <a16:creationId xmlns:a16="http://schemas.microsoft.com/office/drawing/2014/main" id="{5BEDCE94-CEE2-036E-12B0-64BD58BC716C}"/>
              </a:ext>
            </a:extLst>
          </p:cNvPr>
          <p:cNvSpPr>
            <a:spLocks noGrp="1"/>
          </p:cNvSpPr>
          <p:nvPr>
            <p:ph sz="half" idx="2"/>
          </p:nvPr>
        </p:nvSpPr>
        <p:spPr>
          <a:xfrm>
            <a:off x="4010329" y="231618"/>
            <a:ext cx="3084575" cy="1395349"/>
          </a:xfrm>
        </p:spPr>
        <p:txBody>
          <a:bodyPr/>
          <a:lstStyle/>
          <a:p>
            <a:pPr lvl="0"/>
            <a:r>
              <a:rPr lang="en-GB"/>
              <a:t>Click to edit Master text styles</a:t>
            </a:r>
          </a:p>
          <a:p>
            <a:pPr lvl="1"/>
            <a:r>
              <a:rPr lang="en-GB"/>
              <a:t>Second level</a:t>
            </a:r>
          </a:p>
          <a:p>
            <a:pPr lvl="2"/>
            <a:r>
              <a:rPr lang="en-GB"/>
              <a:t>Third level</a:t>
            </a:r>
            <a:endParaRPr lang="en-US"/>
          </a:p>
        </p:txBody>
      </p:sp>
      <p:sp>
        <p:nvSpPr>
          <p:cNvPr id="6" name="Content Placeholder 3">
            <a:extLst>
              <a:ext uri="{FF2B5EF4-FFF2-40B4-BE49-F238E27FC236}">
                <a16:creationId xmlns:a16="http://schemas.microsoft.com/office/drawing/2014/main" id="{A2BE3443-6B19-A97F-96A5-5AE55FB9F4B8}"/>
              </a:ext>
            </a:extLst>
          </p:cNvPr>
          <p:cNvSpPr>
            <a:spLocks noGrp="1"/>
          </p:cNvSpPr>
          <p:nvPr>
            <p:ph sz="half" idx="13"/>
          </p:nvPr>
        </p:nvSpPr>
        <p:spPr>
          <a:xfrm>
            <a:off x="3995068" y="1654129"/>
            <a:ext cx="3112107" cy="560307"/>
          </a:xfrm>
        </p:spPr>
        <p:txBody>
          <a:bodyPr/>
          <a:lstStyle/>
          <a:p>
            <a:pPr lvl="0"/>
            <a:r>
              <a:rPr lang="en-GB"/>
              <a:t>Click to edit Master text styles</a:t>
            </a:r>
          </a:p>
          <a:p>
            <a:pPr lvl="1"/>
            <a:r>
              <a:rPr lang="en-GB"/>
              <a:t>Second level</a:t>
            </a:r>
          </a:p>
          <a:p>
            <a:pPr lvl="2"/>
            <a:r>
              <a:rPr lang="en-GB"/>
              <a:t>Third level</a:t>
            </a:r>
            <a:endParaRPr lang="en-US"/>
          </a:p>
        </p:txBody>
      </p:sp>
      <p:sp>
        <p:nvSpPr>
          <p:cNvPr id="14" name="Content Placeholder 3">
            <a:extLst>
              <a:ext uri="{FF2B5EF4-FFF2-40B4-BE49-F238E27FC236}">
                <a16:creationId xmlns:a16="http://schemas.microsoft.com/office/drawing/2014/main" id="{40D8A7CE-50F1-196F-16CC-282C4D7BFA0A}"/>
              </a:ext>
            </a:extLst>
          </p:cNvPr>
          <p:cNvSpPr>
            <a:spLocks noGrp="1"/>
          </p:cNvSpPr>
          <p:nvPr>
            <p:ph sz="half" idx="15"/>
          </p:nvPr>
        </p:nvSpPr>
        <p:spPr>
          <a:xfrm>
            <a:off x="7355366" y="220201"/>
            <a:ext cx="3084575" cy="1405033"/>
          </a:xfrm>
        </p:spPr>
        <p:txBody>
          <a:bodyPr/>
          <a:lstStyle/>
          <a:p>
            <a:pPr lvl="0"/>
            <a:r>
              <a:rPr lang="en-GB"/>
              <a:t>Click to edit Master text styles</a:t>
            </a:r>
          </a:p>
          <a:p>
            <a:pPr lvl="1"/>
            <a:r>
              <a:rPr lang="en-GB"/>
              <a:t>Second level</a:t>
            </a:r>
          </a:p>
          <a:p>
            <a:pPr lvl="2"/>
            <a:r>
              <a:rPr lang="en-GB"/>
              <a:t>Third level</a:t>
            </a:r>
            <a:endParaRPr lang="en-US"/>
          </a:p>
        </p:txBody>
      </p:sp>
      <p:sp>
        <p:nvSpPr>
          <p:cNvPr id="15" name="Content Placeholder 3">
            <a:extLst>
              <a:ext uri="{FF2B5EF4-FFF2-40B4-BE49-F238E27FC236}">
                <a16:creationId xmlns:a16="http://schemas.microsoft.com/office/drawing/2014/main" id="{DF126109-48E4-FA00-3E78-97F1A1BA53C5}"/>
              </a:ext>
            </a:extLst>
          </p:cNvPr>
          <p:cNvSpPr>
            <a:spLocks noGrp="1"/>
          </p:cNvSpPr>
          <p:nvPr>
            <p:ph sz="half" idx="16"/>
          </p:nvPr>
        </p:nvSpPr>
        <p:spPr>
          <a:xfrm>
            <a:off x="7369652" y="1652185"/>
            <a:ext cx="3084575" cy="560309"/>
          </a:xfrm>
        </p:spPr>
        <p:txBody>
          <a:bodyPr/>
          <a:lstStyle/>
          <a:p>
            <a:pPr lvl="0"/>
            <a:r>
              <a:rPr lang="en-GB"/>
              <a:t>Click to edit Master text styles</a:t>
            </a:r>
          </a:p>
          <a:p>
            <a:pPr lvl="1"/>
            <a:r>
              <a:rPr lang="en-GB"/>
              <a:t>Second level</a:t>
            </a:r>
          </a:p>
          <a:p>
            <a:pPr lvl="2"/>
            <a:r>
              <a:rPr lang="en-GB"/>
              <a:t>Third level</a:t>
            </a:r>
            <a:endParaRPr lang="en-US"/>
          </a:p>
        </p:txBody>
      </p:sp>
      <p:sp>
        <p:nvSpPr>
          <p:cNvPr id="2" name="Content Placeholder 2">
            <a:extLst>
              <a:ext uri="{FF2B5EF4-FFF2-40B4-BE49-F238E27FC236}">
                <a16:creationId xmlns:a16="http://schemas.microsoft.com/office/drawing/2014/main" id="{4BDBB94F-3BCF-E9EF-3F19-0C0B16A7CF87}"/>
              </a:ext>
            </a:extLst>
          </p:cNvPr>
          <p:cNvSpPr>
            <a:spLocks noGrp="1"/>
          </p:cNvSpPr>
          <p:nvPr>
            <p:ph sz="half" idx="18"/>
          </p:nvPr>
        </p:nvSpPr>
        <p:spPr>
          <a:xfrm>
            <a:off x="680320" y="2425043"/>
            <a:ext cx="3061291" cy="1636790"/>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8" name="Content Placeholder 2">
            <a:extLst>
              <a:ext uri="{FF2B5EF4-FFF2-40B4-BE49-F238E27FC236}">
                <a16:creationId xmlns:a16="http://schemas.microsoft.com/office/drawing/2014/main" id="{1960D728-1280-7291-2C2E-A7D78E831C75}"/>
              </a:ext>
            </a:extLst>
          </p:cNvPr>
          <p:cNvSpPr>
            <a:spLocks noGrp="1"/>
          </p:cNvSpPr>
          <p:nvPr>
            <p:ph sz="half" idx="21"/>
          </p:nvPr>
        </p:nvSpPr>
        <p:spPr>
          <a:xfrm>
            <a:off x="680320" y="4111548"/>
            <a:ext cx="3072933" cy="560308"/>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3" name="Content Placeholder 3">
            <a:extLst>
              <a:ext uri="{FF2B5EF4-FFF2-40B4-BE49-F238E27FC236}">
                <a16:creationId xmlns:a16="http://schemas.microsoft.com/office/drawing/2014/main" id="{C6E732E0-C92E-97F5-6720-DDE1ECBF99B8}"/>
              </a:ext>
            </a:extLst>
          </p:cNvPr>
          <p:cNvSpPr>
            <a:spLocks noGrp="1"/>
          </p:cNvSpPr>
          <p:nvPr>
            <p:ph sz="half" idx="19"/>
          </p:nvPr>
        </p:nvSpPr>
        <p:spPr>
          <a:xfrm>
            <a:off x="4018642" y="2400525"/>
            <a:ext cx="3101621" cy="1661308"/>
          </a:xfrm>
        </p:spPr>
        <p:txBody>
          <a:bodyPr/>
          <a:lstStyle/>
          <a:p>
            <a:pPr lvl="0"/>
            <a:r>
              <a:rPr lang="en-GB"/>
              <a:t>Click to edit Master text styles</a:t>
            </a:r>
          </a:p>
          <a:p>
            <a:pPr lvl="1"/>
            <a:r>
              <a:rPr lang="en-GB"/>
              <a:t>Second level</a:t>
            </a:r>
          </a:p>
          <a:p>
            <a:pPr lvl="2"/>
            <a:r>
              <a:rPr lang="en-GB"/>
              <a:t>Third level</a:t>
            </a:r>
            <a:endParaRPr lang="en-US"/>
          </a:p>
        </p:txBody>
      </p:sp>
      <p:sp>
        <p:nvSpPr>
          <p:cNvPr id="16" name="Content Placeholder 3">
            <a:extLst>
              <a:ext uri="{FF2B5EF4-FFF2-40B4-BE49-F238E27FC236}">
                <a16:creationId xmlns:a16="http://schemas.microsoft.com/office/drawing/2014/main" id="{6E9DA62E-DCC3-8B27-1C27-6FFBF7F6B970}"/>
              </a:ext>
            </a:extLst>
          </p:cNvPr>
          <p:cNvSpPr>
            <a:spLocks noGrp="1"/>
          </p:cNvSpPr>
          <p:nvPr>
            <p:ph sz="half" idx="22"/>
          </p:nvPr>
        </p:nvSpPr>
        <p:spPr>
          <a:xfrm>
            <a:off x="4043006" y="4111548"/>
            <a:ext cx="3112106" cy="560307"/>
          </a:xfrm>
        </p:spPr>
        <p:txBody>
          <a:bodyPr/>
          <a:lstStyle/>
          <a:p>
            <a:pPr lvl="0"/>
            <a:r>
              <a:rPr lang="en-GB"/>
              <a:t>Click to edit Master text styles</a:t>
            </a:r>
          </a:p>
          <a:p>
            <a:pPr lvl="1"/>
            <a:r>
              <a:rPr lang="en-GB"/>
              <a:t>Second level</a:t>
            </a:r>
          </a:p>
          <a:p>
            <a:pPr lvl="2"/>
            <a:r>
              <a:rPr lang="en-GB"/>
              <a:t>Third level</a:t>
            </a:r>
            <a:endParaRPr lang="en-US"/>
          </a:p>
        </p:txBody>
      </p:sp>
      <p:sp>
        <p:nvSpPr>
          <p:cNvPr id="7" name="Content Placeholder 3">
            <a:extLst>
              <a:ext uri="{FF2B5EF4-FFF2-40B4-BE49-F238E27FC236}">
                <a16:creationId xmlns:a16="http://schemas.microsoft.com/office/drawing/2014/main" id="{A1A40925-C20E-AD0E-A09A-14A7E46A9B91}"/>
              </a:ext>
            </a:extLst>
          </p:cNvPr>
          <p:cNvSpPr>
            <a:spLocks noGrp="1"/>
          </p:cNvSpPr>
          <p:nvPr>
            <p:ph sz="half" idx="20"/>
          </p:nvPr>
        </p:nvSpPr>
        <p:spPr>
          <a:xfrm>
            <a:off x="7355364" y="2400525"/>
            <a:ext cx="3084575" cy="1656438"/>
          </a:xfrm>
        </p:spPr>
        <p:txBody>
          <a:bodyPr/>
          <a:lstStyle/>
          <a:p>
            <a:pPr lvl="0"/>
            <a:r>
              <a:rPr lang="en-GB"/>
              <a:t>Click to edit Master text styles</a:t>
            </a:r>
          </a:p>
          <a:p>
            <a:pPr lvl="1"/>
            <a:r>
              <a:rPr lang="en-GB"/>
              <a:t>Second level</a:t>
            </a:r>
          </a:p>
          <a:p>
            <a:pPr lvl="2"/>
            <a:r>
              <a:rPr lang="en-GB"/>
              <a:t>Third level</a:t>
            </a:r>
            <a:endParaRPr lang="en-US"/>
          </a:p>
        </p:txBody>
      </p:sp>
      <p:sp>
        <p:nvSpPr>
          <p:cNvPr id="17" name="Content Placeholder 3">
            <a:extLst>
              <a:ext uri="{FF2B5EF4-FFF2-40B4-BE49-F238E27FC236}">
                <a16:creationId xmlns:a16="http://schemas.microsoft.com/office/drawing/2014/main" id="{4F47718C-69D4-B61F-51AE-CA25FC19575F}"/>
              </a:ext>
            </a:extLst>
          </p:cNvPr>
          <p:cNvSpPr>
            <a:spLocks noGrp="1"/>
          </p:cNvSpPr>
          <p:nvPr>
            <p:ph sz="half" idx="23"/>
          </p:nvPr>
        </p:nvSpPr>
        <p:spPr>
          <a:xfrm>
            <a:off x="7379726" y="4099935"/>
            <a:ext cx="3084575" cy="571919"/>
          </a:xfrm>
        </p:spPr>
        <p:txBody>
          <a:bodyPr/>
          <a:lstStyle/>
          <a:p>
            <a:pPr lvl="0"/>
            <a:r>
              <a:rPr lang="en-GB"/>
              <a:t>Click to edit Master text styles</a:t>
            </a:r>
          </a:p>
          <a:p>
            <a:pPr lvl="1"/>
            <a:r>
              <a:rPr lang="en-GB"/>
              <a:t>Second level</a:t>
            </a:r>
          </a:p>
          <a:p>
            <a:pPr lvl="2"/>
            <a:r>
              <a:rPr lang="en-GB"/>
              <a:t>Third level</a:t>
            </a:r>
            <a:endParaRPr lang="en-US"/>
          </a:p>
        </p:txBody>
      </p:sp>
      <p:sp>
        <p:nvSpPr>
          <p:cNvPr id="11" name="文字版面配置區 18">
            <a:extLst>
              <a:ext uri="{FF2B5EF4-FFF2-40B4-BE49-F238E27FC236}">
                <a16:creationId xmlns:a16="http://schemas.microsoft.com/office/drawing/2014/main" id="{4C0402E0-9636-7219-64F4-4C039C4F8520}"/>
              </a:ext>
            </a:extLst>
          </p:cNvPr>
          <p:cNvSpPr>
            <a:spLocks noGrp="1"/>
          </p:cNvSpPr>
          <p:nvPr>
            <p:ph type="body" sz="quarter" idx="38"/>
          </p:nvPr>
        </p:nvSpPr>
        <p:spPr>
          <a:xfrm>
            <a:off x="680320" y="4829272"/>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9" name="Date Placeholder 8">
            <a:extLst>
              <a:ext uri="{FF2B5EF4-FFF2-40B4-BE49-F238E27FC236}">
                <a16:creationId xmlns:a16="http://schemas.microsoft.com/office/drawing/2014/main" id="{CD6C8514-D0A7-AD72-5F80-AA99023C9744}"/>
              </a:ext>
            </a:extLst>
          </p:cNvPr>
          <p:cNvSpPr>
            <a:spLocks noGrp="1"/>
          </p:cNvSpPr>
          <p:nvPr>
            <p:ph type="dt" sz="half" idx="24"/>
          </p:nvPr>
        </p:nvSpPr>
        <p:spPr/>
        <p:txBody>
          <a:bodyPr/>
          <a:lstStyle/>
          <a:p>
            <a:fld id="{82366278-3313-8549-87DE-ECC5920BEA47}" type="datetime1">
              <a:rPr lang="en-HK" smtClean="0"/>
              <a:pPr/>
              <a:t>22/11/2024</a:t>
            </a:fld>
            <a:endParaRPr lang="en-US"/>
          </a:p>
        </p:txBody>
      </p:sp>
      <p:sp>
        <p:nvSpPr>
          <p:cNvPr id="20" name="Footer Placeholder 19">
            <a:extLst>
              <a:ext uri="{FF2B5EF4-FFF2-40B4-BE49-F238E27FC236}">
                <a16:creationId xmlns:a16="http://schemas.microsoft.com/office/drawing/2014/main" id="{A2E44216-0234-7F99-203B-0E4DDDFF482C}"/>
              </a:ext>
            </a:extLst>
          </p:cNvPr>
          <p:cNvSpPr>
            <a:spLocks noGrp="1"/>
          </p:cNvSpPr>
          <p:nvPr>
            <p:ph type="ftr" sz="quarter" idx="25"/>
          </p:nvPr>
        </p:nvSpPr>
        <p:spPr/>
        <p:txBody>
          <a:bodyPr/>
          <a:lstStyle/>
          <a:p>
            <a:r>
              <a:rPr lang="en-US"/>
              <a:t>Edit footer and page number options in “Header &amp; Footer”</a:t>
            </a:r>
          </a:p>
        </p:txBody>
      </p:sp>
      <p:sp>
        <p:nvSpPr>
          <p:cNvPr id="21" name="Slide Number Placeholder 20">
            <a:extLst>
              <a:ext uri="{FF2B5EF4-FFF2-40B4-BE49-F238E27FC236}">
                <a16:creationId xmlns:a16="http://schemas.microsoft.com/office/drawing/2014/main" id="{E25FF89A-7FD8-D3BE-94D5-1C6345D42A12}"/>
              </a:ext>
            </a:extLst>
          </p:cNvPr>
          <p:cNvSpPr>
            <a:spLocks noGrp="1"/>
          </p:cNvSpPr>
          <p:nvPr>
            <p:ph type="sldNum" sz="quarter" idx="26"/>
          </p:nvPr>
        </p:nvSpPr>
        <p:spPr/>
        <p:txBody>
          <a:bodyPr/>
          <a:lstStyle/>
          <a:p>
            <a:fld id="{D57F1E4F-1CFF-5643-939E-217C01CDF565}" type="slidenum">
              <a:rPr lang="en-US" smtClean="0"/>
              <a:pPr/>
              <a:t>‹#›</a:t>
            </a:fld>
            <a:endParaRPr lang="en-US"/>
          </a:p>
        </p:txBody>
      </p:sp>
      <p:sp>
        <p:nvSpPr>
          <p:cNvPr id="12" name="文字版面配置區 4">
            <a:extLst>
              <a:ext uri="{FF2B5EF4-FFF2-40B4-BE49-F238E27FC236}">
                <a16:creationId xmlns:a16="http://schemas.microsoft.com/office/drawing/2014/main" id="{FC53955D-6B2C-1A7A-6ECD-4665C7EF0ADA}"/>
              </a:ext>
            </a:extLst>
          </p:cNvPr>
          <p:cNvSpPr>
            <a:spLocks noGrp="1"/>
          </p:cNvSpPr>
          <p:nvPr>
            <p:ph type="body" sz="quarter" idx="39" hasCustomPrompt="1"/>
          </p:nvPr>
        </p:nvSpPr>
        <p:spPr>
          <a:xfrm>
            <a:off x="252036" y="6213511"/>
            <a:ext cx="11882812" cy="522439"/>
          </a:xfrm>
        </p:spPr>
        <p:txBody>
          <a:bodyPr/>
          <a:lstStyle>
            <a:lvl1pPr marL="0" indent="0">
              <a:buNone/>
              <a:defRPr>
                <a:solidFill>
                  <a:srgbClr val="000000"/>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101542892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Hidden title-Label layout 1 objec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1D84693-B444-B4CC-01A6-73DC89C2F7CE}"/>
              </a:ext>
            </a:extLst>
          </p:cNvPr>
          <p:cNvSpPr>
            <a:spLocks noGrp="1"/>
          </p:cNvSpPr>
          <p:nvPr>
            <p:ph type="title" hasCustomPrompt="1"/>
          </p:nvPr>
        </p:nvSpPr>
        <p:spPr>
          <a:xfrm>
            <a:off x="680321" y="-1109438"/>
            <a:ext cx="10435232" cy="1080938"/>
          </a:xfrm>
        </p:spPr>
        <p:txBody>
          <a:bodyPr/>
          <a:lstStyle>
            <a:lvl1pPr>
              <a:defRPr>
                <a:solidFill>
                  <a:srgbClr val="FFFFFF"/>
                </a:solidFill>
              </a:defRPr>
            </a:lvl1pPr>
          </a:lstStyle>
          <a:p>
            <a:r>
              <a:rPr lang="en-GB"/>
              <a:t>Click to edit Master hidden title style</a:t>
            </a:r>
            <a:endParaRPr lang="en-US"/>
          </a:p>
        </p:txBody>
      </p:sp>
      <p:sp>
        <p:nvSpPr>
          <p:cNvPr id="2" name="Text Placeholder 2">
            <a:extLst>
              <a:ext uri="{FF2B5EF4-FFF2-40B4-BE49-F238E27FC236}">
                <a16:creationId xmlns:a16="http://schemas.microsoft.com/office/drawing/2014/main" id="{4D17437C-7C6A-0363-43A3-23D14803D9F8}"/>
              </a:ext>
            </a:extLst>
          </p:cNvPr>
          <p:cNvSpPr>
            <a:spLocks noGrp="1"/>
          </p:cNvSpPr>
          <p:nvPr>
            <p:ph type="body" idx="13" hasCustomPrompt="1"/>
          </p:nvPr>
        </p:nvSpPr>
        <p:spPr>
          <a:xfrm>
            <a:off x="3805848" y="725489"/>
            <a:ext cx="4561865" cy="778369"/>
          </a:xfrm>
        </p:spPr>
        <p:txBody>
          <a:bodyPr>
            <a:noAutofit/>
          </a:bodyPr>
          <a:lstStyle>
            <a:lvl1pPr marL="0" indent="0" algn="l">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image title</a:t>
            </a:r>
          </a:p>
        </p:txBody>
      </p:sp>
      <p:sp>
        <p:nvSpPr>
          <p:cNvPr id="21" name="內容版面配置區 60">
            <a:extLst>
              <a:ext uri="{FF2B5EF4-FFF2-40B4-BE49-F238E27FC236}">
                <a16:creationId xmlns:a16="http://schemas.microsoft.com/office/drawing/2014/main" id="{F6DC251D-63FE-A7B7-4BF2-95C355078BA5}"/>
              </a:ext>
            </a:extLst>
          </p:cNvPr>
          <p:cNvSpPr>
            <a:spLocks noGrp="1"/>
          </p:cNvSpPr>
          <p:nvPr>
            <p:ph sz="quarter" idx="33"/>
          </p:nvPr>
        </p:nvSpPr>
        <p:spPr>
          <a:xfrm>
            <a:off x="3795713" y="1678508"/>
            <a:ext cx="4572000" cy="2555875"/>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endParaRPr kumimoji="1" lang="zh-HK" altLang="en-US"/>
          </a:p>
        </p:txBody>
      </p:sp>
      <p:sp>
        <p:nvSpPr>
          <p:cNvPr id="14" name="圖片版面配置區 53">
            <a:extLst>
              <a:ext uri="{FF2B5EF4-FFF2-40B4-BE49-F238E27FC236}">
                <a16:creationId xmlns:a16="http://schemas.microsoft.com/office/drawing/2014/main" id="{446294E9-6193-9C1E-AAC7-C8EF97452E07}"/>
              </a:ext>
            </a:extLst>
          </p:cNvPr>
          <p:cNvSpPr>
            <a:spLocks noGrp="1"/>
          </p:cNvSpPr>
          <p:nvPr>
            <p:ph type="pic" sz="quarter" idx="27"/>
          </p:nvPr>
        </p:nvSpPr>
        <p:spPr>
          <a:xfrm>
            <a:off x="3073399" y="1997367"/>
            <a:ext cx="1124405" cy="327253"/>
          </a:xfrm>
          <a:prstGeom prst="rightArrow">
            <a:avLst>
              <a:gd name="adj1" fmla="val 15602"/>
              <a:gd name="adj2" fmla="val 53127"/>
            </a:avLst>
          </a:prstGeom>
          <a:solidFill>
            <a:schemeClr val="tx1"/>
          </a:solidFill>
          <a:ln>
            <a:solidFill>
              <a:schemeClr val="tx1"/>
            </a:solidFill>
          </a:ln>
        </p:spPr>
        <p:txBody>
          <a:bodyPr/>
          <a:lstStyle/>
          <a:p>
            <a:endParaRPr kumimoji="1" lang="zh-HK" altLang="en-US"/>
          </a:p>
        </p:txBody>
      </p:sp>
      <p:sp>
        <p:nvSpPr>
          <p:cNvPr id="3" name="Content Placeholder 2">
            <a:extLst>
              <a:ext uri="{FF2B5EF4-FFF2-40B4-BE49-F238E27FC236}">
                <a16:creationId xmlns:a16="http://schemas.microsoft.com/office/drawing/2014/main" id="{04393528-8A98-B0FA-62A1-CCFD26D25ABB}"/>
              </a:ext>
            </a:extLst>
          </p:cNvPr>
          <p:cNvSpPr>
            <a:spLocks noGrp="1"/>
          </p:cNvSpPr>
          <p:nvPr>
            <p:ph idx="14" hasCustomPrompt="1"/>
          </p:nvPr>
        </p:nvSpPr>
        <p:spPr>
          <a:xfrm>
            <a:off x="469412" y="1683761"/>
            <a:ext cx="3020821" cy="645813"/>
          </a:xfrm>
        </p:spPr>
        <p:txBody>
          <a:bodyPr/>
          <a:lstStyle>
            <a:lvl1pPr marL="0" indent="0">
              <a:buNone/>
              <a:defRPr sz="2400"/>
            </a:lvl1pPr>
          </a:lstStyle>
          <a:p>
            <a:pPr lvl="0"/>
            <a:r>
              <a:rPr lang="en-GB"/>
              <a:t>Click to edit label</a:t>
            </a:r>
            <a:endParaRPr lang="en-US"/>
          </a:p>
        </p:txBody>
      </p:sp>
      <p:sp>
        <p:nvSpPr>
          <p:cNvPr id="15" name="圖片版面配置區 53">
            <a:extLst>
              <a:ext uri="{FF2B5EF4-FFF2-40B4-BE49-F238E27FC236}">
                <a16:creationId xmlns:a16="http://schemas.microsoft.com/office/drawing/2014/main" id="{97AEEDA2-BEAF-B6C0-4B76-F3C9C520BC6C}"/>
              </a:ext>
            </a:extLst>
          </p:cNvPr>
          <p:cNvSpPr>
            <a:spLocks noGrp="1"/>
          </p:cNvSpPr>
          <p:nvPr>
            <p:ph type="pic" sz="quarter" idx="28"/>
          </p:nvPr>
        </p:nvSpPr>
        <p:spPr>
          <a:xfrm>
            <a:off x="3073399" y="2912660"/>
            <a:ext cx="1124405" cy="327253"/>
          </a:xfrm>
          <a:prstGeom prst="rightArrow">
            <a:avLst>
              <a:gd name="adj1" fmla="val 15602"/>
              <a:gd name="adj2" fmla="val 53127"/>
            </a:avLst>
          </a:prstGeom>
          <a:solidFill>
            <a:schemeClr val="tx1"/>
          </a:solidFill>
          <a:ln>
            <a:solidFill>
              <a:schemeClr val="tx1"/>
            </a:solidFill>
          </a:ln>
        </p:spPr>
        <p:txBody>
          <a:bodyPr/>
          <a:lstStyle/>
          <a:p>
            <a:endParaRPr kumimoji="1" lang="zh-HK" altLang="en-US"/>
          </a:p>
        </p:txBody>
      </p:sp>
      <p:sp>
        <p:nvSpPr>
          <p:cNvPr id="4" name="Content Placeholder 2">
            <a:extLst>
              <a:ext uri="{FF2B5EF4-FFF2-40B4-BE49-F238E27FC236}">
                <a16:creationId xmlns:a16="http://schemas.microsoft.com/office/drawing/2014/main" id="{B9609B16-7BE4-CA0D-3D6A-D26F5161674B}"/>
              </a:ext>
            </a:extLst>
          </p:cNvPr>
          <p:cNvSpPr>
            <a:spLocks noGrp="1"/>
          </p:cNvSpPr>
          <p:nvPr>
            <p:ph idx="15" hasCustomPrompt="1"/>
          </p:nvPr>
        </p:nvSpPr>
        <p:spPr>
          <a:xfrm>
            <a:off x="469412" y="2704011"/>
            <a:ext cx="3020821" cy="645813"/>
          </a:xfrm>
        </p:spPr>
        <p:txBody>
          <a:bodyPr/>
          <a:lstStyle>
            <a:lvl1pPr marL="0" indent="0">
              <a:buNone/>
              <a:defRPr sz="2400"/>
            </a:lvl1pPr>
          </a:lstStyle>
          <a:p>
            <a:pPr lvl="0"/>
            <a:r>
              <a:rPr lang="en-GB"/>
              <a:t>Click to edit label</a:t>
            </a:r>
            <a:endParaRPr lang="en-US"/>
          </a:p>
        </p:txBody>
      </p:sp>
      <p:sp>
        <p:nvSpPr>
          <p:cNvPr id="16" name="圖片版面配置區 53">
            <a:extLst>
              <a:ext uri="{FF2B5EF4-FFF2-40B4-BE49-F238E27FC236}">
                <a16:creationId xmlns:a16="http://schemas.microsoft.com/office/drawing/2014/main" id="{05569889-FAC7-04B8-847F-3464C07A6BF0}"/>
              </a:ext>
            </a:extLst>
          </p:cNvPr>
          <p:cNvSpPr>
            <a:spLocks noGrp="1"/>
          </p:cNvSpPr>
          <p:nvPr>
            <p:ph type="pic" sz="quarter" idx="29"/>
          </p:nvPr>
        </p:nvSpPr>
        <p:spPr>
          <a:xfrm>
            <a:off x="3073399" y="3906875"/>
            <a:ext cx="1124405" cy="327253"/>
          </a:xfrm>
          <a:prstGeom prst="rightArrow">
            <a:avLst>
              <a:gd name="adj1" fmla="val 15602"/>
              <a:gd name="adj2" fmla="val 53127"/>
            </a:avLst>
          </a:prstGeom>
          <a:solidFill>
            <a:schemeClr val="tx1"/>
          </a:solidFill>
          <a:ln>
            <a:solidFill>
              <a:schemeClr val="tx1"/>
            </a:solidFill>
          </a:ln>
        </p:spPr>
        <p:txBody>
          <a:bodyPr/>
          <a:lstStyle/>
          <a:p>
            <a:endParaRPr kumimoji="1" lang="zh-HK" altLang="en-US"/>
          </a:p>
        </p:txBody>
      </p:sp>
      <p:sp>
        <p:nvSpPr>
          <p:cNvPr id="5" name="Content Placeholder 2">
            <a:extLst>
              <a:ext uri="{FF2B5EF4-FFF2-40B4-BE49-F238E27FC236}">
                <a16:creationId xmlns:a16="http://schemas.microsoft.com/office/drawing/2014/main" id="{F7B68705-72C7-05E4-A9C5-66BA4C8C5176}"/>
              </a:ext>
            </a:extLst>
          </p:cNvPr>
          <p:cNvSpPr>
            <a:spLocks noGrp="1"/>
          </p:cNvSpPr>
          <p:nvPr>
            <p:ph idx="16" hasCustomPrompt="1"/>
          </p:nvPr>
        </p:nvSpPr>
        <p:spPr>
          <a:xfrm>
            <a:off x="469412" y="3724261"/>
            <a:ext cx="3020821" cy="645813"/>
          </a:xfrm>
        </p:spPr>
        <p:txBody>
          <a:bodyPr/>
          <a:lstStyle>
            <a:lvl1pPr marL="0" indent="0">
              <a:buNone/>
              <a:defRPr sz="2400"/>
            </a:lvl1pPr>
          </a:lstStyle>
          <a:p>
            <a:pPr lvl="0"/>
            <a:r>
              <a:rPr lang="en-GB"/>
              <a:t>Click to edit label</a:t>
            </a:r>
            <a:endParaRPr lang="en-US"/>
          </a:p>
        </p:txBody>
      </p:sp>
      <p:sp>
        <p:nvSpPr>
          <p:cNvPr id="17" name="圖片版面配置區 53">
            <a:extLst>
              <a:ext uri="{FF2B5EF4-FFF2-40B4-BE49-F238E27FC236}">
                <a16:creationId xmlns:a16="http://schemas.microsoft.com/office/drawing/2014/main" id="{0E7B7124-1189-4AAD-A3C6-644287B9343D}"/>
              </a:ext>
            </a:extLst>
          </p:cNvPr>
          <p:cNvSpPr>
            <a:spLocks noGrp="1"/>
          </p:cNvSpPr>
          <p:nvPr>
            <p:ph type="pic" sz="quarter" idx="30"/>
          </p:nvPr>
        </p:nvSpPr>
        <p:spPr>
          <a:xfrm>
            <a:off x="7757732" y="1895319"/>
            <a:ext cx="1124405" cy="327253"/>
          </a:xfrm>
          <a:prstGeom prst="leftArrow">
            <a:avLst>
              <a:gd name="adj1" fmla="val 16737"/>
              <a:gd name="adj2" fmla="val 50000"/>
            </a:avLst>
          </a:prstGeom>
          <a:solidFill>
            <a:schemeClr val="tx1"/>
          </a:solidFill>
          <a:ln>
            <a:solidFill>
              <a:schemeClr val="tx1"/>
            </a:solidFill>
          </a:ln>
        </p:spPr>
        <p:txBody>
          <a:bodyPr/>
          <a:lstStyle/>
          <a:p>
            <a:endParaRPr kumimoji="1" lang="zh-HK" altLang="en-US"/>
          </a:p>
        </p:txBody>
      </p:sp>
      <p:sp>
        <p:nvSpPr>
          <p:cNvPr id="6" name="Content Placeholder 2">
            <a:extLst>
              <a:ext uri="{FF2B5EF4-FFF2-40B4-BE49-F238E27FC236}">
                <a16:creationId xmlns:a16="http://schemas.microsoft.com/office/drawing/2014/main" id="{77CFB75E-3609-CC20-7E15-A956D6FF3475}"/>
              </a:ext>
            </a:extLst>
          </p:cNvPr>
          <p:cNvSpPr>
            <a:spLocks noGrp="1"/>
          </p:cNvSpPr>
          <p:nvPr>
            <p:ph idx="17" hasCustomPrompt="1"/>
          </p:nvPr>
        </p:nvSpPr>
        <p:spPr>
          <a:xfrm>
            <a:off x="8756916" y="1679071"/>
            <a:ext cx="3020821" cy="645813"/>
          </a:xfrm>
        </p:spPr>
        <p:txBody>
          <a:bodyPr/>
          <a:lstStyle>
            <a:lvl1pPr marL="0" indent="0">
              <a:buNone/>
              <a:defRPr sz="2400"/>
            </a:lvl1pPr>
          </a:lstStyle>
          <a:p>
            <a:pPr lvl="0"/>
            <a:r>
              <a:rPr lang="en-GB"/>
              <a:t>Click to edit label</a:t>
            </a:r>
            <a:endParaRPr lang="en-US"/>
          </a:p>
        </p:txBody>
      </p:sp>
      <p:sp>
        <p:nvSpPr>
          <p:cNvPr id="18" name="圖片版面配置區 53">
            <a:extLst>
              <a:ext uri="{FF2B5EF4-FFF2-40B4-BE49-F238E27FC236}">
                <a16:creationId xmlns:a16="http://schemas.microsoft.com/office/drawing/2014/main" id="{F120B806-B779-B6A4-F031-F300EF7D8846}"/>
              </a:ext>
            </a:extLst>
          </p:cNvPr>
          <p:cNvSpPr>
            <a:spLocks noGrp="1"/>
          </p:cNvSpPr>
          <p:nvPr>
            <p:ph type="pic" sz="quarter" idx="31"/>
          </p:nvPr>
        </p:nvSpPr>
        <p:spPr>
          <a:xfrm>
            <a:off x="7857406" y="2907594"/>
            <a:ext cx="1124405" cy="327253"/>
          </a:xfrm>
          <a:prstGeom prst="leftArrow">
            <a:avLst>
              <a:gd name="adj1" fmla="val 16737"/>
              <a:gd name="adj2" fmla="val 50000"/>
            </a:avLst>
          </a:prstGeom>
          <a:solidFill>
            <a:schemeClr val="tx1"/>
          </a:solidFill>
          <a:ln>
            <a:solidFill>
              <a:schemeClr val="tx1"/>
            </a:solidFill>
          </a:ln>
        </p:spPr>
        <p:txBody>
          <a:bodyPr/>
          <a:lstStyle/>
          <a:p>
            <a:endParaRPr kumimoji="1" lang="zh-HK" altLang="en-US"/>
          </a:p>
        </p:txBody>
      </p:sp>
      <p:sp>
        <p:nvSpPr>
          <p:cNvPr id="7" name="Content Placeholder 2">
            <a:extLst>
              <a:ext uri="{FF2B5EF4-FFF2-40B4-BE49-F238E27FC236}">
                <a16:creationId xmlns:a16="http://schemas.microsoft.com/office/drawing/2014/main" id="{8E976F43-E9DB-A40D-4B23-2BA550762819}"/>
              </a:ext>
            </a:extLst>
          </p:cNvPr>
          <p:cNvSpPr>
            <a:spLocks noGrp="1"/>
          </p:cNvSpPr>
          <p:nvPr>
            <p:ph idx="18" hasCustomPrompt="1"/>
          </p:nvPr>
        </p:nvSpPr>
        <p:spPr>
          <a:xfrm>
            <a:off x="8756916" y="2699321"/>
            <a:ext cx="3020821" cy="645813"/>
          </a:xfrm>
        </p:spPr>
        <p:txBody>
          <a:bodyPr/>
          <a:lstStyle>
            <a:lvl1pPr marL="0" indent="0">
              <a:buNone/>
              <a:defRPr sz="2400"/>
            </a:lvl1pPr>
          </a:lstStyle>
          <a:p>
            <a:pPr lvl="0"/>
            <a:r>
              <a:rPr lang="en-GB"/>
              <a:t>Click to edit label</a:t>
            </a:r>
            <a:endParaRPr lang="en-US"/>
          </a:p>
        </p:txBody>
      </p:sp>
      <p:sp>
        <p:nvSpPr>
          <p:cNvPr id="20" name="圖片版面配置區 53">
            <a:extLst>
              <a:ext uri="{FF2B5EF4-FFF2-40B4-BE49-F238E27FC236}">
                <a16:creationId xmlns:a16="http://schemas.microsoft.com/office/drawing/2014/main" id="{E6E86686-9887-FCFC-F72B-05C096FC8918}"/>
              </a:ext>
            </a:extLst>
          </p:cNvPr>
          <p:cNvSpPr>
            <a:spLocks noGrp="1"/>
          </p:cNvSpPr>
          <p:nvPr>
            <p:ph type="pic" sz="quarter" idx="32"/>
          </p:nvPr>
        </p:nvSpPr>
        <p:spPr>
          <a:xfrm>
            <a:off x="7902773" y="4008043"/>
            <a:ext cx="1124405" cy="327253"/>
          </a:xfrm>
          <a:prstGeom prst="leftArrow">
            <a:avLst>
              <a:gd name="adj1" fmla="val 16737"/>
              <a:gd name="adj2" fmla="val 50000"/>
            </a:avLst>
          </a:prstGeom>
          <a:solidFill>
            <a:schemeClr val="tx1"/>
          </a:solidFill>
          <a:ln>
            <a:solidFill>
              <a:schemeClr val="tx1"/>
            </a:solidFill>
          </a:ln>
        </p:spPr>
        <p:txBody>
          <a:bodyPr/>
          <a:lstStyle/>
          <a:p>
            <a:endParaRPr kumimoji="1" lang="zh-HK" altLang="en-US"/>
          </a:p>
        </p:txBody>
      </p:sp>
      <p:sp>
        <p:nvSpPr>
          <p:cNvPr id="8" name="Content Placeholder 2">
            <a:extLst>
              <a:ext uri="{FF2B5EF4-FFF2-40B4-BE49-F238E27FC236}">
                <a16:creationId xmlns:a16="http://schemas.microsoft.com/office/drawing/2014/main" id="{69CFD2A6-6BCB-1D62-D37F-D654E8ED7018}"/>
              </a:ext>
            </a:extLst>
          </p:cNvPr>
          <p:cNvSpPr>
            <a:spLocks noGrp="1"/>
          </p:cNvSpPr>
          <p:nvPr>
            <p:ph idx="19" hasCustomPrompt="1"/>
          </p:nvPr>
        </p:nvSpPr>
        <p:spPr>
          <a:xfrm>
            <a:off x="8756916" y="3719571"/>
            <a:ext cx="3020821" cy="645813"/>
          </a:xfrm>
        </p:spPr>
        <p:txBody>
          <a:bodyPr/>
          <a:lstStyle>
            <a:lvl1pPr marL="0" indent="0">
              <a:buNone/>
              <a:defRPr sz="2400"/>
            </a:lvl1pPr>
          </a:lstStyle>
          <a:p>
            <a:pPr lvl="0"/>
            <a:r>
              <a:rPr lang="en-GB"/>
              <a:t>Click to edit label</a:t>
            </a:r>
            <a:endParaRPr lang="en-US"/>
          </a:p>
        </p:txBody>
      </p:sp>
      <p:sp>
        <p:nvSpPr>
          <p:cNvPr id="11" name="文字版面配置區 18">
            <a:extLst>
              <a:ext uri="{FF2B5EF4-FFF2-40B4-BE49-F238E27FC236}">
                <a16:creationId xmlns:a16="http://schemas.microsoft.com/office/drawing/2014/main" id="{22CF5198-34EA-8828-ADB6-0BFF5A4854C4}"/>
              </a:ext>
            </a:extLst>
          </p:cNvPr>
          <p:cNvSpPr>
            <a:spLocks noGrp="1"/>
          </p:cNvSpPr>
          <p:nvPr>
            <p:ph type="body" sz="quarter" idx="38"/>
          </p:nvPr>
        </p:nvSpPr>
        <p:spPr>
          <a:xfrm>
            <a:off x="681038" y="4742692"/>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9" name="Date Placeholder 8">
            <a:extLst>
              <a:ext uri="{FF2B5EF4-FFF2-40B4-BE49-F238E27FC236}">
                <a16:creationId xmlns:a16="http://schemas.microsoft.com/office/drawing/2014/main" id="{6F580958-DC8E-2796-654F-79E6D3FF9E58}"/>
              </a:ext>
            </a:extLst>
          </p:cNvPr>
          <p:cNvSpPr>
            <a:spLocks noGrp="1"/>
          </p:cNvSpPr>
          <p:nvPr>
            <p:ph type="dt" sz="half" idx="35"/>
          </p:nvPr>
        </p:nvSpPr>
        <p:spPr/>
        <p:txBody>
          <a:bodyPr/>
          <a:lstStyle/>
          <a:p>
            <a:fld id="{82366278-3313-8549-87DE-ECC5920BEA47}" type="datetime1">
              <a:rPr lang="en-HK" smtClean="0"/>
              <a:pPr/>
              <a:t>22/11/2024</a:t>
            </a:fld>
            <a:endParaRPr lang="en-US"/>
          </a:p>
        </p:txBody>
      </p:sp>
      <p:sp>
        <p:nvSpPr>
          <p:cNvPr id="19" name="Footer Placeholder 18">
            <a:extLst>
              <a:ext uri="{FF2B5EF4-FFF2-40B4-BE49-F238E27FC236}">
                <a16:creationId xmlns:a16="http://schemas.microsoft.com/office/drawing/2014/main" id="{C1EA2E71-FEB7-C693-0A73-2D19CBB80AA5}"/>
              </a:ext>
            </a:extLst>
          </p:cNvPr>
          <p:cNvSpPr>
            <a:spLocks noGrp="1"/>
          </p:cNvSpPr>
          <p:nvPr>
            <p:ph type="ftr" sz="quarter" idx="36"/>
          </p:nvPr>
        </p:nvSpPr>
        <p:spPr/>
        <p:txBody>
          <a:bodyPr/>
          <a:lstStyle/>
          <a:p>
            <a:r>
              <a:rPr lang="en-US"/>
              <a:t>Edit footer and page number options in “Header &amp; Footer”</a:t>
            </a:r>
          </a:p>
        </p:txBody>
      </p:sp>
      <p:sp>
        <p:nvSpPr>
          <p:cNvPr id="23" name="Slide Number Placeholder 22">
            <a:extLst>
              <a:ext uri="{FF2B5EF4-FFF2-40B4-BE49-F238E27FC236}">
                <a16:creationId xmlns:a16="http://schemas.microsoft.com/office/drawing/2014/main" id="{05DA1BCE-0A7A-32D2-397C-6F69E561EDE6}"/>
              </a:ext>
            </a:extLst>
          </p:cNvPr>
          <p:cNvSpPr>
            <a:spLocks noGrp="1"/>
          </p:cNvSpPr>
          <p:nvPr>
            <p:ph type="sldNum" sz="quarter" idx="37"/>
          </p:nvPr>
        </p:nvSpPr>
        <p:spPr/>
        <p:txBody>
          <a:bodyPr/>
          <a:lstStyle/>
          <a:p>
            <a:fld id="{D57F1E4F-1CFF-5643-939E-217C01CDF565}" type="slidenum">
              <a:rPr lang="en-US" smtClean="0"/>
              <a:pPr/>
              <a:t>‹#›</a:t>
            </a:fld>
            <a:endParaRPr lang="en-US"/>
          </a:p>
        </p:txBody>
      </p:sp>
      <p:sp>
        <p:nvSpPr>
          <p:cNvPr id="12" name="文字版面配置區 4">
            <a:extLst>
              <a:ext uri="{FF2B5EF4-FFF2-40B4-BE49-F238E27FC236}">
                <a16:creationId xmlns:a16="http://schemas.microsoft.com/office/drawing/2014/main" id="{5AC4AA5D-231B-787A-E7C0-80A567798156}"/>
              </a:ext>
            </a:extLst>
          </p:cNvPr>
          <p:cNvSpPr>
            <a:spLocks noGrp="1"/>
          </p:cNvSpPr>
          <p:nvPr>
            <p:ph type="body" sz="quarter" idx="22" hasCustomPrompt="1"/>
          </p:nvPr>
        </p:nvSpPr>
        <p:spPr>
          <a:xfrm>
            <a:off x="252036" y="6213511"/>
            <a:ext cx="11882812" cy="522439"/>
          </a:xfrm>
        </p:spPr>
        <p:txBody>
          <a:bodyPr/>
          <a:lstStyle>
            <a:lvl1pPr marL="0" indent="0">
              <a:buNone/>
              <a:defRPr>
                <a:solidFill>
                  <a:srgbClr val="000000"/>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34539484"/>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Hidden title-Label layout 2 objec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258A3-94D4-C0D5-4098-524CD2297FEB}"/>
              </a:ext>
            </a:extLst>
          </p:cNvPr>
          <p:cNvSpPr>
            <a:spLocks noGrp="1"/>
          </p:cNvSpPr>
          <p:nvPr>
            <p:ph type="title" hasCustomPrompt="1"/>
          </p:nvPr>
        </p:nvSpPr>
        <p:spPr>
          <a:xfrm>
            <a:off x="680321" y="-1109438"/>
            <a:ext cx="10435232" cy="1080938"/>
          </a:xfrm>
        </p:spPr>
        <p:txBody>
          <a:bodyPr/>
          <a:lstStyle>
            <a:lvl1pPr>
              <a:defRPr>
                <a:solidFill>
                  <a:srgbClr val="FFFFFF"/>
                </a:solidFill>
              </a:defRPr>
            </a:lvl1pPr>
          </a:lstStyle>
          <a:p>
            <a:r>
              <a:rPr lang="en-GB"/>
              <a:t>Click to edit Master hidden title style</a:t>
            </a:r>
            <a:endParaRPr lang="en-US"/>
          </a:p>
        </p:txBody>
      </p:sp>
      <p:sp>
        <p:nvSpPr>
          <p:cNvPr id="19" name="Text Placeholder 2">
            <a:extLst>
              <a:ext uri="{FF2B5EF4-FFF2-40B4-BE49-F238E27FC236}">
                <a16:creationId xmlns:a16="http://schemas.microsoft.com/office/drawing/2014/main" id="{C7DB918A-5EB7-B6E0-9EC7-434BEFC34052}"/>
              </a:ext>
            </a:extLst>
          </p:cNvPr>
          <p:cNvSpPr>
            <a:spLocks noGrp="1"/>
          </p:cNvSpPr>
          <p:nvPr>
            <p:ph type="body" idx="13" hasCustomPrompt="1"/>
          </p:nvPr>
        </p:nvSpPr>
        <p:spPr>
          <a:xfrm>
            <a:off x="300153" y="3269744"/>
            <a:ext cx="4226690" cy="733313"/>
          </a:xfrm>
        </p:spPr>
        <p:txBody>
          <a:bodyPr>
            <a:noAutofit/>
          </a:bodyPr>
          <a:lstStyle>
            <a:lvl1pPr marL="0" indent="0" algn="l">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image title</a:t>
            </a:r>
          </a:p>
        </p:txBody>
      </p:sp>
      <p:sp>
        <p:nvSpPr>
          <p:cNvPr id="35" name="內容版面配置區 23">
            <a:extLst>
              <a:ext uri="{FF2B5EF4-FFF2-40B4-BE49-F238E27FC236}">
                <a16:creationId xmlns:a16="http://schemas.microsoft.com/office/drawing/2014/main" id="{F8E13041-2B26-D7E5-96D5-EFFD5699433B}"/>
              </a:ext>
            </a:extLst>
          </p:cNvPr>
          <p:cNvSpPr>
            <a:spLocks noGrp="1"/>
          </p:cNvSpPr>
          <p:nvPr>
            <p:ph sz="quarter" idx="38" hasCustomPrompt="1"/>
          </p:nvPr>
        </p:nvSpPr>
        <p:spPr>
          <a:xfrm>
            <a:off x="198507" y="545767"/>
            <a:ext cx="2687637" cy="2582863"/>
          </a:xfrm>
        </p:spPr>
        <p:txBody>
          <a:bodyPr/>
          <a:lstStyle/>
          <a:p>
            <a:pPr marL="228600" marR="0" lvl="0" indent="-228600" algn="l" defTabSz="914400" rtl="0" eaLnBrk="1" fontAlgn="auto" latinLnBrk="0" hangingPunct="1">
              <a:lnSpc>
                <a:spcPct val="100000"/>
              </a:lnSpc>
              <a:spcBef>
                <a:spcPts val="1000"/>
              </a:spcBef>
              <a:spcAft>
                <a:spcPts val="600"/>
              </a:spcAft>
              <a:buClrTx/>
              <a:buSzPct val="90000"/>
              <a:buFont typeface="Wingdings" pitchFamily="2" charset="2"/>
              <a:buChar char="l"/>
              <a:tabLst/>
              <a:defRPr/>
            </a:pPr>
            <a:r>
              <a:rPr kumimoji="1" lang="en-US" altLang="zh-HK"/>
              <a:t>Click to insert image</a:t>
            </a:r>
            <a:endParaRPr kumimoji="1" lang="zh-HK" altLang="en-US"/>
          </a:p>
          <a:p>
            <a:pPr lvl="0"/>
            <a:endParaRPr kumimoji="1" lang="zh-HK" altLang="en-US"/>
          </a:p>
        </p:txBody>
      </p:sp>
      <p:sp>
        <p:nvSpPr>
          <p:cNvPr id="29" name="圖片版面配置區 53">
            <a:extLst>
              <a:ext uri="{FF2B5EF4-FFF2-40B4-BE49-F238E27FC236}">
                <a16:creationId xmlns:a16="http://schemas.microsoft.com/office/drawing/2014/main" id="{696170A2-FAC6-6DC9-37CA-EFBD9B503369}"/>
              </a:ext>
            </a:extLst>
          </p:cNvPr>
          <p:cNvSpPr>
            <a:spLocks noGrp="1"/>
          </p:cNvSpPr>
          <p:nvPr>
            <p:ph type="pic" sz="quarter" idx="32"/>
          </p:nvPr>
        </p:nvSpPr>
        <p:spPr>
          <a:xfrm>
            <a:off x="2022733" y="688284"/>
            <a:ext cx="1124405" cy="327253"/>
          </a:xfrm>
          <a:prstGeom prst="leftArrow">
            <a:avLst>
              <a:gd name="adj1" fmla="val 16737"/>
              <a:gd name="adj2" fmla="val 50000"/>
            </a:avLst>
          </a:prstGeom>
          <a:solidFill>
            <a:schemeClr val="tx1"/>
          </a:solidFill>
          <a:ln>
            <a:solidFill>
              <a:schemeClr val="tx1"/>
            </a:solidFill>
          </a:ln>
        </p:spPr>
        <p:txBody>
          <a:bodyPr/>
          <a:lstStyle/>
          <a:p>
            <a:endParaRPr kumimoji="1" lang="zh-HK" altLang="en-US"/>
          </a:p>
        </p:txBody>
      </p:sp>
      <p:sp>
        <p:nvSpPr>
          <p:cNvPr id="22" name="Content Placeholder 2">
            <a:extLst>
              <a:ext uri="{FF2B5EF4-FFF2-40B4-BE49-F238E27FC236}">
                <a16:creationId xmlns:a16="http://schemas.microsoft.com/office/drawing/2014/main" id="{B06FA025-D65D-DF83-CA7B-DB50188980C3}"/>
              </a:ext>
            </a:extLst>
          </p:cNvPr>
          <p:cNvSpPr>
            <a:spLocks noGrp="1"/>
          </p:cNvSpPr>
          <p:nvPr>
            <p:ph idx="23" hasCustomPrompt="1"/>
          </p:nvPr>
        </p:nvSpPr>
        <p:spPr>
          <a:xfrm>
            <a:off x="3016434" y="546372"/>
            <a:ext cx="2208786" cy="645813"/>
          </a:xfrm>
        </p:spPr>
        <p:txBody>
          <a:bodyPr/>
          <a:lstStyle>
            <a:lvl1pPr marL="0" indent="0">
              <a:buNone/>
              <a:defRPr sz="2400"/>
            </a:lvl1pPr>
          </a:lstStyle>
          <a:p>
            <a:pPr lvl="0"/>
            <a:r>
              <a:rPr lang="en-GB"/>
              <a:t>Click to edit label</a:t>
            </a:r>
            <a:endParaRPr lang="en-US"/>
          </a:p>
        </p:txBody>
      </p:sp>
      <p:sp>
        <p:nvSpPr>
          <p:cNvPr id="30" name="圖片版面配置區 53">
            <a:extLst>
              <a:ext uri="{FF2B5EF4-FFF2-40B4-BE49-F238E27FC236}">
                <a16:creationId xmlns:a16="http://schemas.microsoft.com/office/drawing/2014/main" id="{A02B330E-7E49-F185-AC2F-B185CDD8F895}"/>
              </a:ext>
            </a:extLst>
          </p:cNvPr>
          <p:cNvSpPr>
            <a:spLocks noGrp="1"/>
          </p:cNvSpPr>
          <p:nvPr>
            <p:ph type="pic" sz="quarter" idx="33"/>
          </p:nvPr>
        </p:nvSpPr>
        <p:spPr>
          <a:xfrm>
            <a:off x="2122407" y="1700559"/>
            <a:ext cx="1124405" cy="327253"/>
          </a:xfrm>
          <a:prstGeom prst="leftArrow">
            <a:avLst>
              <a:gd name="adj1" fmla="val 16737"/>
              <a:gd name="adj2" fmla="val 50000"/>
            </a:avLst>
          </a:prstGeom>
          <a:solidFill>
            <a:schemeClr val="tx1"/>
          </a:solidFill>
          <a:ln>
            <a:solidFill>
              <a:schemeClr val="tx1"/>
            </a:solidFill>
          </a:ln>
        </p:spPr>
        <p:txBody>
          <a:bodyPr/>
          <a:lstStyle/>
          <a:p>
            <a:endParaRPr kumimoji="1" lang="zh-HK" altLang="en-US"/>
          </a:p>
        </p:txBody>
      </p:sp>
      <p:sp>
        <p:nvSpPr>
          <p:cNvPr id="23" name="Content Placeholder 2">
            <a:extLst>
              <a:ext uri="{FF2B5EF4-FFF2-40B4-BE49-F238E27FC236}">
                <a16:creationId xmlns:a16="http://schemas.microsoft.com/office/drawing/2014/main" id="{B4BDB107-8F32-8F99-4A95-3BB21465FAB1}"/>
              </a:ext>
            </a:extLst>
          </p:cNvPr>
          <p:cNvSpPr>
            <a:spLocks noGrp="1"/>
          </p:cNvSpPr>
          <p:nvPr>
            <p:ph idx="24" hasCustomPrompt="1"/>
          </p:nvPr>
        </p:nvSpPr>
        <p:spPr>
          <a:xfrm>
            <a:off x="3016434" y="1566622"/>
            <a:ext cx="2208786" cy="645813"/>
          </a:xfrm>
        </p:spPr>
        <p:txBody>
          <a:bodyPr/>
          <a:lstStyle>
            <a:lvl1pPr marL="0" indent="0">
              <a:buNone/>
              <a:defRPr sz="2400"/>
            </a:lvl1pPr>
          </a:lstStyle>
          <a:p>
            <a:pPr lvl="0"/>
            <a:r>
              <a:rPr lang="en-GB"/>
              <a:t>Click to edit label</a:t>
            </a:r>
            <a:endParaRPr lang="en-US"/>
          </a:p>
        </p:txBody>
      </p:sp>
      <p:sp>
        <p:nvSpPr>
          <p:cNvPr id="31" name="圖片版面配置區 53">
            <a:extLst>
              <a:ext uri="{FF2B5EF4-FFF2-40B4-BE49-F238E27FC236}">
                <a16:creationId xmlns:a16="http://schemas.microsoft.com/office/drawing/2014/main" id="{F03420E6-50FB-4C30-7B44-C17AE48199AE}"/>
              </a:ext>
            </a:extLst>
          </p:cNvPr>
          <p:cNvSpPr>
            <a:spLocks noGrp="1"/>
          </p:cNvSpPr>
          <p:nvPr>
            <p:ph type="pic" sz="quarter" idx="34"/>
          </p:nvPr>
        </p:nvSpPr>
        <p:spPr>
          <a:xfrm>
            <a:off x="2167774" y="2801008"/>
            <a:ext cx="1124405" cy="327253"/>
          </a:xfrm>
          <a:prstGeom prst="leftArrow">
            <a:avLst>
              <a:gd name="adj1" fmla="val 16737"/>
              <a:gd name="adj2" fmla="val 50000"/>
            </a:avLst>
          </a:prstGeom>
          <a:solidFill>
            <a:schemeClr val="tx1"/>
          </a:solidFill>
          <a:ln>
            <a:solidFill>
              <a:schemeClr val="tx1"/>
            </a:solidFill>
          </a:ln>
        </p:spPr>
        <p:txBody>
          <a:bodyPr/>
          <a:lstStyle/>
          <a:p>
            <a:endParaRPr kumimoji="1" lang="zh-HK" altLang="en-US"/>
          </a:p>
        </p:txBody>
      </p:sp>
      <p:sp>
        <p:nvSpPr>
          <p:cNvPr id="24" name="Content Placeholder 2">
            <a:extLst>
              <a:ext uri="{FF2B5EF4-FFF2-40B4-BE49-F238E27FC236}">
                <a16:creationId xmlns:a16="http://schemas.microsoft.com/office/drawing/2014/main" id="{23C8DE32-FB00-1C4F-C5FF-6CDBBF4CB5C5}"/>
              </a:ext>
            </a:extLst>
          </p:cNvPr>
          <p:cNvSpPr>
            <a:spLocks noGrp="1"/>
          </p:cNvSpPr>
          <p:nvPr>
            <p:ph idx="25" hasCustomPrompt="1"/>
          </p:nvPr>
        </p:nvSpPr>
        <p:spPr>
          <a:xfrm>
            <a:off x="3016434" y="2586872"/>
            <a:ext cx="2208786" cy="645813"/>
          </a:xfrm>
        </p:spPr>
        <p:txBody>
          <a:bodyPr/>
          <a:lstStyle>
            <a:lvl1pPr marL="0" indent="0">
              <a:buNone/>
              <a:defRPr sz="2400"/>
            </a:lvl1pPr>
          </a:lstStyle>
          <a:p>
            <a:pPr lvl="0"/>
            <a:r>
              <a:rPr lang="en-GB"/>
              <a:t>Click to edit label</a:t>
            </a:r>
            <a:endParaRPr lang="en-US"/>
          </a:p>
        </p:txBody>
      </p:sp>
      <p:sp>
        <p:nvSpPr>
          <p:cNvPr id="25" name="Text Placeholder 2">
            <a:extLst>
              <a:ext uri="{FF2B5EF4-FFF2-40B4-BE49-F238E27FC236}">
                <a16:creationId xmlns:a16="http://schemas.microsoft.com/office/drawing/2014/main" id="{AB3E2142-A7DB-627E-2202-B781DE59EF77}"/>
              </a:ext>
            </a:extLst>
          </p:cNvPr>
          <p:cNvSpPr>
            <a:spLocks noGrp="1"/>
          </p:cNvSpPr>
          <p:nvPr>
            <p:ph type="body" idx="27" hasCustomPrompt="1"/>
          </p:nvPr>
        </p:nvSpPr>
        <p:spPr>
          <a:xfrm>
            <a:off x="5471492" y="3269744"/>
            <a:ext cx="4226690" cy="733313"/>
          </a:xfrm>
        </p:spPr>
        <p:txBody>
          <a:bodyPr>
            <a:noAutofit/>
          </a:bodyPr>
          <a:lstStyle>
            <a:lvl1pPr marL="0" indent="0" algn="l">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image title</a:t>
            </a:r>
          </a:p>
        </p:txBody>
      </p:sp>
      <p:sp>
        <p:nvSpPr>
          <p:cNvPr id="36" name="內容版面配置區 25">
            <a:extLst>
              <a:ext uri="{FF2B5EF4-FFF2-40B4-BE49-F238E27FC236}">
                <a16:creationId xmlns:a16="http://schemas.microsoft.com/office/drawing/2014/main" id="{76A1F4AD-C706-ABDD-E7A7-985FB6C059C5}"/>
              </a:ext>
            </a:extLst>
          </p:cNvPr>
          <p:cNvSpPr>
            <a:spLocks noGrp="1"/>
          </p:cNvSpPr>
          <p:nvPr>
            <p:ph sz="quarter" idx="39" hasCustomPrompt="1"/>
          </p:nvPr>
        </p:nvSpPr>
        <p:spPr>
          <a:xfrm>
            <a:off x="5471585" y="528326"/>
            <a:ext cx="2332069" cy="2582863"/>
          </a:xfrm>
        </p:spPr>
        <p:txBody>
          <a:bodyPr/>
          <a:lstStyle/>
          <a:p>
            <a:pPr marL="228600" marR="0" lvl="0" indent="-228600" algn="l" defTabSz="914400" rtl="0" eaLnBrk="1" fontAlgn="auto" latinLnBrk="0" hangingPunct="1">
              <a:lnSpc>
                <a:spcPct val="100000"/>
              </a:lnSpc>
              <a:spcBef>
                <a:spcPts val="1000"/>
              </a:spcBef>
              <a:spcAft>
                <a:spcPts val="600"/>
              </a:spcAft>
              <a:buClrTx/>
              <a:buSzPct val="90000"/>
              <a:buFont typeface="Wingdings" pitchFamily="2" charset="2"/>
              <a:buChar char="l"/>
              <a:tabLst/>
              <a:defRPr/>
            </a:pPr>
            <a:r>
              <a:rPr kumimoji="1" lang="en-US" altLang="zh-HK"/>
              <a:t>Click to insert image</a:t>
            </a:r>
            <a:endParaRPr kumimoji="1" lang="zh-HK" altLang="en-US"/>
          </a:p>
          <a:p>
            <a:pPr lvl="0"/>
            <a:endParaRPr kumimoji="1" lang="zh-HK" altLang="en-US"/>
          </a:p>
        </p:txBody>
      </p:sp>
      <p:sp>
        <p:nvSpPr>
          <p:cNvPr id="32" name="圖片版面配置區 53">
            <a:extLst>
              <a:ext uri="{FF2B5EF4-FFF2-40B4-BE49-F238E27FC236}">
                <a16:creationId xmlns:a16="http://schemas.microsoft.com/office/drawing/2014/main" id="{53D33522-E1F4-0187-42A1-8FE743BD6881}"/>
              </a:ext>
            </a:extLst>
          </p:cNvPr>
          <p:cNvSpPr>
            <a:spLocks noGrp="1"/>
          </p:cNvSpPr>
          <p:nvPr>
            <p:ph type="pic" sz="quarter" idx="35"/>
          </p:nvPr>
        </p:nvSpPr>
        <p:spPr>
          <a:xfrm>
            <a:off x="7081257" y="758952"/>
            <a:ext cx="1124405" cy="327253"/>
          </a:xfrm>
          <a:prstGeom prst="leftArrow">
            <a:avLst>
              <a:gd name="adj1" fmla="val 16737"/>
              <a:gd name="adj2" fmla="val 50000"/>
            </a:avLst>
          </a:prstGeom>
          <a:solidFill>
            <a:schemeClr val="tx1"/>
          </a:solidFill>
          <a:ln>
            <a:solidFill>
              <a:schemeClr val="tx1"/>
            </a:solidFill>
          </a:ln>
        </p:spPr>
        <p:txBody>
          <a:bodyPr/>
          <a:lstStyle/>
          <a:p>
            <a:endParaRPr kumimoji="1" lang="zh-HK" altLang="en-US"/>
          </a:p>
        </p:txBody>
      </p:sp>
      <p:sp>
        <p:nvSpPr>
          <p:cNvPr id="26" name="Content Placeholder 2">
            <a:extLst>
              <a:ext uri="{FF2B5EF4-FFF2-40B4-BE49-F238E27FC236}">
                <a16:creationId xmlns:a16="http://schemas.microsoft.com/office/drawing/2014/main" id="{809F0D6B-A6B7-13E3-F3CE-DB6C35D99824}"/>
              </a:ext>
            </a:extLst>
          </p:cNvPr>
          <p:cNvSpPr>
            <a:spLocks noGrp="1"/>
          </p:cNvSpPr>
          <p:nvPr>
            <p:ph idx="28" hasCustomPrompt="1"/>
          </p:nvPr>
        </p:nvSpPr>
        <p:spPr>
          <a:xfrm>
            <a:off x="7959169" y="546372"/>
            <a:ext cx="2617787" cy="645813"/>
          </a:xfrm>
        </p:spPr>
        <p:txBody>
          <a:bodyPr/>
          <a:lstStyle>
            <a:lvl1pPr marL="0" indent="0">
              <a:buNone/>
              <a:defRPr sz="2400"/>
            </a:lvl1pPr>
          </a:lstStyle>
          <a:p>
            <a:pPr lvl="0"/>
            <a:r>
              <a:rPr lang="en-GB"/>
              <a:t>Click to edit label</a:t>
            </a:r>
            <a:endParaRPr lang="en-US"/>
          </a:p>
        </p:txBody>
      </p:sp>
      <p:sp>
        <p:nvSpPr>
          <p:cNvPr id="33" name="圖片版面配置區 53">
            <a:extLst>
              <a:ext uri="{FF2B5EF4-FFF2-40B4-BE49-F238E27FC236}">
                <a16:creationId xmlns:a16="http://schemas.microsoft.com/office/drawing/2014/main" id="{0464F99A-9658-3317-C3D7-B6224525E697}"/>
              </a:ext>
            </a:extLst>
          </p:cNvPr>
          <p:cNvSpPr>
            <a:spLocks noGrp="1"/>
          </p:cNvSpPr>
          <p:nvPr>
            <p:ph type="pic" sz="quarter" idx="36"/>
          </p:nvPr>
        </p:nvSpPr>
        <p:spPr>
          <a:xfrm>
            <a:off x="7180931" y="1771227"/>
            <a:ext cx="1124405" cy="327253"/>
          </a:xfrm>
          <a:prstGeom prst="leftArrow">
            <a:avLst>
              <a:gd name="adj1" fmla="val 16737"/>
              <a:gd name="adj2" fmla="val 50000"/>
            </a:avLst>
          </a:prstGeom>
          <a:solidFill>
            <a:schemeClr val="tx1"/>
          </a:solidFill>
          <a:ln>
            <a:solidFill>
              <a:schemeClr val="tx1"/>
            </a:solidFill>
          </a:ln>
        </p:spPr>
        <p:txBody>
          <a:bodyPr/>
          <a:lstStyle/>
          <a:p>
            <a:endParaRPr kumimoji="1" lang="zh-HK" altLang="en-US"/>
          </a:p>
        </p:txBody>
      </p:sp>
      <p:sp>
        <p:nvSpPr>
          <p:cNvPr id="27" name="Content Placeholder 2">
            <a:extLst>
              <a:ext uri="{FF2B5EF4-FFF2-40B4-BE49-F238E27FC236}">
                <a16:creationId xmlns:a16="http://schemas.microsoft.com/office/drawing/2014/main" id="{F0DA912D-518C-815F-256D-6005C6F01C99}"/>
              </a:ext>
            </a:extLst>
          </p:cNvPr>
          <p:cNvSpPr>
            <a:spLocks noGrp="1"/>
          </p:cNvSpPr>
          <p:nvPr>
            <p:ph idx="29" hasCustomPrompt="1"/>
          </p:nvPr>
        </p:nvSpPr>
        <p:spPr>
          <a:xfrm>
            <a:off x="7959169" y="1566622"/>
            <a:ext cx="2617787" cy="645813"/>
          </a:xfrm>
        </p:spPr>
        <p:txBody>
          <a:bodyPr/>
          <a:lstStyle>
            <a:lvl1pPr marL="0" indent="0">
              <a:buNone/>
              <a:defRPr sz="2400"/>
            </a:lvl1pPr>
          </a:lstStyle>
          <a:p>
            <a:pPr lvl="0"/>
            <a:r>
              <a:rPr lang="en-GB"/>
              <a:t>Click to edit label</a:t>
            </a:r>
            <a:endParaRPr lang="en-US"/>
          </a:p>
        </p:txBody>
      </p:sp>
      <p:sp>
        <p:nvSpPr>
          <p:cNvPr id="34" name="圖片版面配置區 53">
            <a:extLst>
              <a:ext uri="{FF2B5EF4-FFF2-40B4-BE49-F238E27FC236}">
                <a16:creationId xmlns:a16="http://schemas.microsoft.com/office/drawing/2014/main" id="{B1B83B8A-2916-A86C-07BC-F4C9BC2824CD}"/>
              </a:ext>
            </a:extLst>
          </p:cNvPr>
          <p:cNvSpPr>
            <a:spLocks noGrp="1"/>
          </p:cNvSpPr>
          <p:nvPr>
            <p:ph type="pic" sz="quarter" idx="37"/>
          </p:nvPr>
        </p:nvSpPr>
        <p:spPr>
          <a:xfrm>
            <a:off x="7226298" y="2871676"/>
            <a:ext cx="1124405" cy="327253"/>
          </a:xfrm>
          <a:prstGeom prst="leftArrow">
            <a:avLst>
              <a:gd name="adj1" fmla="val 16737"/>
              <a:gd name="adj2" fmla="val 50000"/>
            </a:avLst>
          </a:prstGeom>
          <a:solidFill>
            <a:schemeClr val="tx1"/>
          </a:solidFill>
          <a:ln>
            <a:solidFill>
              <a:schemeClr val="tx1"/>
            </a:solidFill>
          </a:ln>
        </p:spPr>
        <p:txBody>
          <a:bodyPr/>
          <a:lstStyle/>
          <a:p>
            <a:endParaRPr kumimoji="1" lang="zh-HK" altLang="en-US"/>
          </a:p>
        </p:txBody>
      </p:sp>
      <p:sp>
        <p:nvSpPr>
          <p:cNvPr id="28" name="Content Placeholder 2">
            <a:extLst>
              <a:ext uri="{FF2B5EF4-FFF2-40B4-BE49-F238E27FC236}">
                <a16:creationId xmlns:a16="http://schemas.microsoft.com/office/drawing/2014/main" id="{39D1A20D-2604-786A-9C34-E69AE6174C50}"/>
              </a:ext>
            </a:extLst>
          </p:cNvPr>
          <p:cNvSpPr>
            <a:spLocks noGrp="1"/>
          </p:cNvSpPr>
          <p:nvPr>
            <p:ph idx="30" hasCustomPrompt="1"/>
          </p:nvPr>
        </p:nvSpPr>
        <p:spPr>
          <a:xfrm>
            <a:off x="7959169" y="2586872"/>
            <a:ext cx="2617787" cy="645813"/>
          </a:xfrm>
        </p:spPr>
        <p:txBody>
          <a:bodyPr/>
          <a:lstStyle>
            <a:lvl1pPr marL="0" indent="0">
              <a:buNone/>
              <a:defRPr sz="2400"/>
            </a:lvl1pPr>
          </a:lstStyle>
          <a:p>
            <a:pPr lvl="0"/>
            <a:r>
              <a:rPr lang="en-GB"/>
              <a:t>Click to edit label</a:t>
            </a:r>
            <a:endParaRPr lang="en-US"/>
          </a:p>
        </p:txBody>
      </p:sp>
      <p:sp>
        <p:nvSpPr>
          <p:cNvPr id="4" name="文字版面配置區 3">
            <a:extLst>
              <a:ext uri="{FF2B5EF4-FFF2-40B4-BE49-F238E27FC236}">
                <a16:creationId xmlns:a16="http://schemas.microsoft.com/office/drawing/2014/main" id="{FCBE5246-3412-E7E8-095A-E0AEA74DDD52}"/>
              </a:ext>
            </a:extLst>
          </p:cNvPr>
          <p:cNvSpPr>
            <a:spLocks noGrp="1"/>
          </p:cNvSpPr>
          <p:nvPr>
            <p:ph type="body" sz="quarter" idx="40"/>
          </p:nvPr>
        </p:nvSpPr>
        <p:spPr>
          <a:xfrm>
            <a:off x="335170" y="4495170"/>
            <a:ext cx="5048348" cy="560388"/>
          </a:xfrm>
        </p:spPr>
        <p:txBody>
          <a:bodyPr/>
          <a:lstStyle/>
          <a:p>
            <a:pPr marL="228600" marR="0" lvl="0" indent="-228600" algn="l" defTabSz="914400" rtl="0" eaLnBrk="1" fontAlgn="auto" latinLnBrk="0" hangingPunct="1">
              <a:lnSpc>
                <a:spcPct val="100000"/>
              </a:lnSpc>
              <a:spcBef>
                <a:spcPts val="1000"/>
              </a:spcBef>
              <a:spcAft>
                <a:spcPts val="600"/>
              </a:spcAft>
              <a:buClrTx/>
              <a:buSzPct val="90000"/>
              <a:buFont typeface="Wingdings" pitchFamily="2" charset="2"/>
              <a:buChar char="l"/>
              <a:tabLst/>
              <a:defRPr/>
            </a:pPr>
            <a:r>
              <a:rPr lang="en-GB"/>
              <a:t>Click to edit Master text styles</a:t>
            </a:r>
          </a:p>
          <a:p>
            <a:pPr lvl="0"/>
            <a:endParaRPr kumimoji="1" lang="zh-HK" altLang="en-US"/>
          </a:p>
        </p:txBody>
      </p:sp>
      <p:sp>
        <p:nvSpPr>
          <p:cNvPr id="5" name="文字版面配置區 4">
            <a:extLst>
              <a:ext uri="{FF2B5EF4-FFF2-40B4-BE49-F238E27FC236}">
                <a16:creationId xmlns:a16="http://schemas.microsoft.com/office/drawing/2014/main" id="{1D658448-AFFB-02CD-5E22-A0DE2A433481}"/>
              </a:ext>
            </a:extLst>
          </p:cNvPr>
          <p:cNvSpPr>
            <a:spLocks noGrp="1"/>
          </p:cNvSpPr>
          <p:nvPr>
            <p:ph type="body" sz="quarter" idx="41"/>
          </p:nvPr>
        </p:nvSpPr>
        <p:spPr>
          <a:xfrm>
            <a:off x="5507275" y="4490429"/>
            <a:ext cx="4903787" cy="509588"/>
          </a:xfrm>
        </p:spPr>
        <p:txBody>
          <a:bodyPr/>
          <a:lstStyle/>
          <a:p>
            <a:pPr marL="228600" marR="0" lvl="0" indent="-228600" algn="l" defTabSz="914400" rtl="0" eaLnBrk="1" fontAlgn="auto" latinLnBrk="0" hangingPunct="1">
              <a:lnSpc>
                <a:spcPct val="100000"/>
              </a:lnSpc>
              <a:spcBef>
                <a:spcPts val="1000"/>
              </a:spcBef>
              <a:spcAft>
                <a:spcPts val="600"/>
              </a:spcAft>
              <a:buClrTx/>
              <a:buSzPct val="90000"/>
              <a:buFont typeface="Wingdings" pitchFamily="2" charset="2"/>
              <a:buChar char="l"/>
              <a:tabLst/>
              <a:defRPr/>
            </a:pPr>
            <a:r>
              <a:rPr lang="en-GB" dirty="0"/>
              <a:t>Click to edit Master text styles</a:t>
            </a:r>
          </a:p>
          <a:p>
            <a:pPr lvl="0"/>
            <a:endParaRPr kumimoji="1" lang="zh-HK" altLang="en-US" dirty="0"/>
          </a:p>
        </p:txBody>
      </p:sp>
      <p:sp>
        <p:nvSpPr>
          <p:cNvPr id="3" name="Date Placeholder 2">
            <a:extLst>
              <a:ext uri="{FF2B5EF4-FFF2-40B4-BE49-F238E27FC236}">
                <a16:creationId xmlns:a16="http://schemas.microsoft.com/office/drawing/2014/main" id="{85E43B53-1850-B656-A9ED-ED439B327B39}"/>
              </a:ext>
            </a:extLst>
          </p:cNvPr>
          <p:cNvSpPr>
            <a:spLocks noGrp="1"/>
          </p:cNvSpPr>
          <p:nvPr>
            <p:ph type="dt" sz="half" idx="42"/>
          </p:nvPr>
        </p:nvSpPr>
        <p:spPr/>
        <p:txBody>
          <a:bodyPr/>
          <a:lstStyle/>
          <a:p>
            <a:fld id="{82366278-3313-8549-87DE-ECC5920BEA47}" type="datetime1">
              <a:rPr lang="en-HK" smtClean="0"/>
              <a:pPr/>
              <a:t>22/11/2024</a:t>
            </a:fld>
            <a:endParaRPr lang="en-US"/>
          </a:p>
        </p:txBody>
      </p:sp>
      <p:sp>
        <p:nvSpPr>
          <p:cNvPr id="6" name="Footer Placeholder 5">
            <a:extLst>
              <a:ext uri="{FF2B5EF4-FFF2-40B4-BE49-F238E27FC236}">
                <a16:creationId xmlns:a16="http://schemas.microsoft.com/office/drawing/2014/main" id="{792E81E5-810B-617C-572E-C33FE5E73044}"/>
              </a:ext>
            </a:extLst>
          </p:cNvPr>
          <p:cNvSpPr>
            <a:spLocks noGrp="1"/>
          </p:cNvSpPr>
          <p:nvPr>
            <p:ph type="ftr" sz="quarter" idx="43"/>
          </p:nvPr>
        </p:nvSpPr>
        <p:spPr/>
        <p:txBody>
          <a:bodyPr/>
          <a:lstStyle/>
          <a:p>
            <a:r>
              <a:rPr lang="en-US"/>
              <a:t>Edit footer and page number options in “Header &amp; Footer”</a:t>
            </a:r>
          </a:p>
        </p:txBody>
      </p:sp>
      <p:sp>
        <p:nvSpPr>
          <p:cNvPr id="7" name="Slide Number Placeholder 6">
            <a:extLst>
              <a:ext uri="{FF2B5EF4-FFF2-40B4-BE49-F238E27FC236}">
                <a16:creationId xmlns:a16="http://schemas.microsoft.com/office/drawing/2014/main" id="{7704C257-A1F6-2208-6283-A6C4E52E891C}"/>
              </a:ext>
            </a:extLst>
          </p:cNvPr>
          <p:cNvSpPr>
            <a:spLocks noGrp="1"/>
          </p:cNvSpPr>
          <p:nvPr>
            <p:ph type="sldNum" sz="quarter" idx="44"/>
          </p:nvPr>
        </p:nvSpPr>
        <p:spPr/>
        <p:txBody>
          <a:bodyPr/>
          <a:lstStyle/>
          <a:p>
            <a:fld id="{D57F1E4F-1CFF-5643-939E-217C01CDF565}" type="slidenum">
              <a:rPr lang="en-US" smtClean="0"/>
              <a:pPr/>
              <a:t>‹#›</a:t>
            </a:fld>
            <a:endParaRPr lang="en-US"/>
          </a:p>
        </p:txBody>
      </p:sp>
      <p:sp>
        <p:nvSpPr>
          <p:cNvPr id="8" name="文字版面配置區 4">
            <a:extLst>
              <a:ext uri="{FF2B5EF4-FFF2-40B4-BE49-F238E27FC236}">
                <a16:creationId xmlns:a16="http://schemas.microsoft.com/office/drawing/2014/main" id="{A64677BE-9783-9F3D-AF50-F3794136C71E}"/>
              </a:ext>
            </a:extLst>
          </p:cNvPr>
          <p:cNvSpPr>
            <a:spLocks noGrp="1"/>
          </p:cNvSpPr>
          <p:nvPr>
            <p:ph type="body" sz="quarter" idx="22" hasCustomPrompt="1"/>
          </p:nvPr>
        </p:nvSpPr>
        <p:spPr>
          <a:xfrm>
            <a:off x="252036" y="6213511"/>
            <a:ext cx="11882812" cy="522439"/>
          </a:xfrm>
        </p:spPr>
        <p:txBody>
          <a:bodyPr/>
          <a:lstStyle>
            <a:lvl1pPr marL="0" indent="0">
              <a:buNone/>
              <a:defRPr>
                <a:solidFill>
                  <a:srgbClr val="000000"/>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56745911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Quote2">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7312303-A71B-E4F3-45D9-D20EDEA0D8EB}"/>
              </a:ext>
            </a:extLst>
          </p:cNvPr>
          <p:cNvSpPr>
            <a:spLocks noGrp="1"/>
          </p:cNvSpPr>
          <p:nvPr>
            <p:ph type="title" hasCustomPrompt="1"/>
          </p:nvPr>
        </p:nvSpPr>
        <p:spPr>
          <a:xfrm>
            <a:off x="680321" y="-1109438"/>
            <a:ext cx="10435232" cy="1080938"/>
          </a:xfrm>
        </p:spPr>
        <p:txBody>
          <a:bodyPr/>
          <a:lstStyle>
            <a:lvl1pPr>
              <a:defRPr>
                <a:solidFill>
                  <a:srgbClr val="FFFFFF"/>
                </a:solidFill>
              </a:defRPr>
            </a:lvl1pPr>
          </a:lstStyle>
          <a:p>
            <a:r>
              <a:rPr lang="en-GB"/>
              <a:t>Click to edit Master hidden title style</a:t>
            </a:r>
            <a:endParaRPr lang="en-US"/>
          </a:p>
        </p:txBody>
      </p:sp>
      <p:sp>
        <p:nvSpPr>
          <p:cNvPr id="5" name="內容版面配置區 18">
            <a:extLst>
              <a:ext uri="{FF2B5EF4-FFF2-40B4-BE49-F238E27FC236}">
                <a16:creationId xmlns:a16="http://schemas.microsoft.com/office/drawing/2014/main" id="{F228A0AF-62FB-00B2-3785-D64EE152EEAF}"/>
              </a:ext>
            </a:extLst>
          </p:cNvPr>
          <p:cNvSpPr>
            <a:spLocks noGrp="1"/>
          </p:cNvSpPr>
          <p:nvPr>
            <p:ph sz="quarter" idx="17"/>
          </p:nvPr>
        </p:nvSpPr>
        <p:spPr>
          <a:xfrm>
            <a:off x="1401762" y="190986"/>
            <a:ext cx="8156575" cy="25654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ext Placeholder 3">
            <a:extLst>
              <a:ext uri="{FF2B5EF4-FFF2-40B4-BE49-F238E27FC236}">
                <a16:creationId xmlns:a16="http://schemas.microsoft.com/office/drawing/2014/main" id="{A1967147-1D7F-6D22-B70C-65390030ECF3}"/>
              </a:ext>
            </a:extLst>
          </p:cNvPr>
          <p:cNvSpPr>
            <a:spLocks noGrp="1"/>
          </p:cNvSpPr>
          <p:nvPr>
            <p:ph type="body" sz="half" idx="13"/>
          </p:nvPr>
        </p:nvSpPr>
        <p:spPr>
          <a:xfrm>
            <a:off x="1402287" y="3106177"/>
            <a:ext cx="8156579" cy="548968"/>
          </a:xfrm>
        </p:spPr>
        <p:txBody>
          <a:bodyPr anchor="t">
            <a:noAutofit/>
          </a:bodyPr>
          <a:lstStyle>
            <a:lvl1pPr marL="0" indent="0">
              <a:buNone/>
              <a:defRPr sz="2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7" name="Text Placeholder 3">
            <a:extLst>
              <a:ext uri="{FF2B5EF4-FFF2-40B4-BE49-F238E27FC236}">
                <a16:creationId xmlns:a16="http://schemas.microsoft.com/office/drawing/2014/main" id="{495CFF3F-D5E3-14ED-F5DC-8C31BE176FAE}"/>
              </a:ext>
            </a:extLst>
          </p:cNvPr>
          <p:cNvSpPr>
            <a:spLocks noGrp="1"/>
          </p:cNvSpPr>
          <p:nvPr>
            <p:ph type="body" sz="half" idx="2"/>
          </p:nvPr>
        </p:nvSpPr>
        <p:spPr>
          <a:xfrm>
            <a:off x="680321" y="4164413"/>
            <a:ext cx="9613859" cy="1090789"/>
          </a:xfrm>
        </p:spPr>
        <p:txBody>
          <a:bodyPr anchor="ctr">
            <a:noAutofit/>
          </a:bodyPr>
          <a:lstStyle>
            <a:lvl1pPr marL="0" indent="0">
              <a:buNone/>
              <a:defRPr sz="3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2" name="Date Placeholder 1">
            <a:extLst>
              <a:ext uri="{FF2B5EF4-FFF2-40B4-BE49-F238E27FC236}">
                <a16:creationId xmlns:a16="http://schemas.microsoft.com/office/drawing/2014/main" id="{7E8CCDE4-86F0-0A39-F3A0-8CDAE42CE207}"/>
              </a:ext>
            </a:extLst>
          </p:cNvPr>
          <p:cNvSpPr>
            <a:spLocks noGrp="1"/>
          </p:cNvSpPr>
          <p:nvPr>
            <p:ph type="dt" sz="half" idx="18"/>
          </p:nvPr>
        </p:nvSpPr>
        <p:spPr/>
        <p:txBody>
          <a:bodyPr/>
          <a:lstStyle/>
          <a:p>
            <a:fld id="{82366278-3313-8549-87DE-ECC5920BEA47}" type="datetime1">
              <a:rPr lang="en-HK" smtClean="0"/>
              <a:pPr/>
              <a:t>22/11/2024</a:t>
            </a:fld>
            <a:endParaRPr lang="en-US"/>
          </a:p>
        </p:txBody>
      </p:sp>
      <p:sp>
        <p:nvSpPr>
          <p:cNvPr id="3" name="Footer Placeholder 2">
            <a:extLst>
              <a:ext uri="{FF2B5EF4-FFF2-40B4-BE49-F238E27FC236}">
                <a16:creationId xmlns:a16="http://schemas.microsoft.com/office/drawing/2014/main" id="{1D88FE1F-231D-A3D0-EFE3-6098B580835C}"/>
              </a:ext>
            </a:extLst>
          </p:cNvPr>
          <p:cNvSpPr>
            <a:spLocks noGrp="1"/>
          </p:cNvSpPr>
          <p:nvPr>
            <p:ph type="ftr" sz="quarter" idx="19"/>
          </p:nvPr>
        </p:nvSpPr>
        <p:spPr/>
        <p:txBody>
          <a:bodyPr/>
          <a:lstStyle/>
          <a:p>
            <a:r>
              <a:rPr lang="en-US"/>
              <a:t>Edit footer and page number options in “Header &amp; Footer”</a:t>
            </a:r>
          </a:p>
        </p:txBody>
      </p:sp>
      <p:sp>
        <p:nvSpPr>
          <p:cNvPr id="11" name="Slide Number Placeholder 10">
            <a:extLst>
              <a:ext uri="{FF2B5EF4-FFF2-40B4-BE49-F238E27FC236}">
                <a16:creationId xmlns:a16="http://schemas.microsoft.com/office/drawing/2014/main" id="{A64A2D74-162F-44E5-9B94-3EECEB738AB4}"/>
              </a:ext>
            </a:extLst>
          </p:cNvPr>
          <p:cNvSpPr>
            <a:spLocks noGrp="1"/>
          </p:cNvSpPr>
          <p:nvPr>
            <p:ph type="sldNum" sz="quarter" idx="20"/>
          </p:nvPr>
        </p:nvSpPr>
        <p:spPr/>
        <p:txBody>
          <a:bodyPr/>
          <a:lstStyle/>
          <a:p>
            <a:fld id="{D57F1E4F-1CFF-5643-939E-217C01CDF565}" type="slidenum">
              <a:rPr lang="en-US" smtClean="0"/>
              <a:pPr/>
              <a:t>‹#›</a:t>
            </a:fld>
            <a:endParaRPr lang="en-US"/>
          </a:p>
        </p:txBody>
      </p:sp>
      <p:sp>
        <p:nvSpPr>
          <p:cNvPr id="8" name="文字版面配置區 4">
            <a:extLst>
              <a:ext uri="{FF2B5EF4-FFF2-40B4-BE49-F238E27FC236}">
                <a16:creationId xmlns:a16="http://schemas.microsoft.com/office/drawing/2014/main" id="{B2702934-98BA-305F-C234-1E6D9A21808F}"/>
              </a:ext>
            </a:extLst>
          </p:cNvPr>
          <p:cNvSpPr>
            <a:spLocks noGrp="1"/>
          </p:cNvSpPr>
          <p:nvPr>
            <p:ph type="body" sz="quarter" idx="22" hasCustomPrompt="1"/>
          </p:nvPr>
        </p:nvSpPr>
        <p:spPr>
          <a:xfrm>
            <a:off x="252036" y="6213511"/>
            <a:ext cx="11882812" cy="522439"/>
          </a:xfrm>
        </p:spPr>
        <p:txBody>
          <a:bodyPr/>
          <a:lstStyle>
            <a:lvl1pPr marL="0" indent="0">
              <a:buNone/>
              <a:defRPr>
                <a:solidFill>
                  <a:srgbClr val="000000"/>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9326526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boxes layout 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D49C6EB-AD46-EDED-6A3A-F8D1474A45A1}"/>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zh-CN" altLang="en-US"/>
              <a:t>单击此处编辑母版标题样式</a:t>
            </a:r>
            <a:endParaRPr lang="en-US"/>
          </a:p>
        </p:txBody>
      </p:sp>
      <p:sp>
        <p:nvSpPr>
          <p:cNvPr id="8" name="Content Placeholder 2">
            <a:extLst>
              <a:ext uri="{FF2B5EF4-FFF2-40B4-BE49-F238E27FC236}">
                <a16:creationId xmlns:a16="http://schemas.microsoft.com/office/drawing/2014/main" id="{C47EAD55-3CA9-08BD-4BC7-B490315D06CB}"/>
              </a:ext>
            </a:extLst>
          </p:cNvPr>
          <p:cNvSpPr>
            <a:spLocks noGrp="1"/>
          </p:cNvSpPr>
          <p:nvPr>
            <p:ph sz="half" idx="14"/>
          </p:nvPr>
        </p:nvSpPr>
        <p:spPr>
          <a:xfrm>
            <a:off x="702058" y="1742175"/>
            <a:ext cx="4919808" cy="1134006"/>
          </a:xfrm>
        </p:spPr>
        <p:txBody>
          <a:bodyPr/>
          <a:lstStyle>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p:txBody>
      </p:sp>
      <p:sp>
        <p:nvSpPr>
          <p:cNvPr id="3" name="Content Placeholder 3">
            <a:extLst>
              <a:ext uri="{FF2B5EF4-FFF2-40B4-BE49-F238E27FC236}">
                <a16:creationId xmlns:a16="http://schemas.microsoft.com/office/drawing/2014/main" id="{57F127FF-C830-E9F7-93CB-AE45CB8B67EC}"/>
              </a:ext>
            </a:extLst>
          </p:cNvPr>
          <p:cNvSpPr>
            <a:spLocks noGrp="1"/>
          </p:cNvSpPr>
          <p:nvPr>
            <p:ph sz="half" idx="2"/>
          </p:nvPr>
        </p:nvSpPr>
        <p:spPr>
          <a:xfrm>
            <a:off x="702058" y="2971481"/>
            <a:ext cx="4919808" cy="962928"/>
          </a:xfrm>
        </p:spPr>
        <p:txBody>
          <a:bodyPr/>
          <a:lstStyle/>
          <a:p>
            <a:pPr lvl="0"/>
            <a:r>
              <a:rPr lang="zh-CN" altLang="en-US"/>
              <a:t>单击此处编辑母版文本样式</a:t>
            </a:r>
          </a:p>
          <a:p>
            <a:pPr lvl="1"/>
            <a:r>
              <a:rPr lang="zh-CN" altLang="en-US"/>
              <a:t>二级</a:t>
            </a:r>
          </a:p>
          <a:p>
            <a:pPr lvl="2"/>
            <a:r>
              <a:rPr lang="zh-CN" altLang="en-US"/>
              <a:t>三级</a:t>
            </a:r>
          </a:p>
        </p:txBody>
      </p:sp>
      <p:sp>
        <p:nvSpPr>
          <p:cNvPr id="7" name="Content Placeholder 3">
            <a:extLst>
              <a:ext uri="{FF2B5EF4-FFF2-40B4-BE49-F238E27FC236}">
                <a16:creationId xmlns:a16="http://schemas.microsoft.com/office/drawing/2014/main" id="{985DFAD6-A5BF-8B3F-A41F-9F5B3D1617DA}"/>
              </a:ext>
            </a:extLst>
          </p:cNvPr>
          <p:cNvSpPr>
            <a:spLocks noGrp="1"/>
          </p:cNvSpPr>
          <p:nvPr>
            <p:ph sz="half" idx="13"/>
          </p:nvPr>
        </p:nvSpPr>
        <p:spPr>
          <a:xfrm>
            <a:off x="680321" y="4067121"/>
            <a:ext cx="4919807" cy="604892"/>
          </a:xfrm>
        </p:spPr>
        <p:txBody>
          <a:bodyPr/>
          <a:lstStyle/>
          <a:p>
            <a:pPr lvl="0"/>
            <a:r>
              <a:rPr lang="zh-CN" altLang="en-US"/>
              <a:t>单击此处编辑母版文本样式</a:t>
            </a:r>
          </a:p>
          <a:p>
            <a:pPr lvl="1"/>
            <a:r>
              <a:rPr lang="zh-CN" altLang="en-US"/>
              <a:t>二级</a:t>
            </a:r>
          </a:p>
          <a:p>
            <a:pPr lvl="2"/>
            <a:r>
              <a:rPr lang="zh-CN" altLang="en-US"/>
              <a:t>三级</a:t>
            </a:r>
          </a:p>
        </p:txBody>
      </p:sp>
      <p:sp>
        <p:nvSpPr>
          <p:cNvPr id="2" name="Content Placeholder 2">
            <a:extLst>
              <a:ext uri="{FF2B5EF4-FFF2-40B4-BE49-F238E27FC236}">
                <a16:creationId xmlns:a16="http://schemas.microsoft.com/office/drawing/2014/main" id="{43ACD163-A1A8-068D-328E-FB030CBA5CE9}"/>
              </a:ext>
            </a:extLst>
          </p:cNvPr>
          <p:cNvSpPr>
            <a:spLocks noGrp="1"/>
          </p:cNvSpPr>
          <p:nvPr>
            <p:ph sz="half" idx="1"/>
          </p:nvPr>
        </p:nvSpPr>
        <p:spPr>
          <a:xfrm>
            <a:off x="5842000" y="1710596"/>
            <a:ext cx="4919807" cy="2961417"/>
          </a:xfrm>
        </p:spPr>
        <p:txBody>
          <a:bodyPr/>
          <a:lstStyle>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p:txBody>
      </p:sp>
      <p:sp>
        <p:nvSpPr>
          <p:cNvPr id="10" name="文字版面配置區 18">
            <a:extLst>
              <a:ext uri="{FF2B5EF4-FFF2-40B4-BE49-F238E27FC236}">
                <a16:creationId xmlns:a16="http://schemas.microsoft.com/office/drawing/2014/main" id="{467E7D82-9AAA-E88F-4A1D-305B9768DF40}"/>
              </a:ext>
            </a:extLst>
          </p:cNvPr>
          <p:cNvSpPr>
            <a:spLocks noGrp="1"/>
          </p:cNvSpPr>
          <p:nvPr>
            <p:ph type="body" sz="quarter" idx="19"/>
          </p:nvPr>
        </p:nvSpPr>
        <p:spPr>
          <a:xfrm>
            <a:off x="624742" y="4908654"/>
            <a:ext cx="10434515" cy="487997"/>
          </a:xfrm>
        </p:spPr>
        <p:txBody>
          <a:bodyPr/>
          <a:lstStyle>
            <a:lvl1pPr marL="0" indent="0">
              <a:buNone/>
              <a:defRPr/>
            </a:lvl1pPr>
          </a:lstStyle>
          <a:p>
            <a:pPr lvl="0"/>
            <a:r>
              <a:rPr kumimoji="1" lang="zh-CN" altLang="en-US"/>
              <a:t>单击此处编辑母版文本样式</a:t>
            </a:r>
          </a:p>
        </p:txBody>
      </p:sp>
      <p:sp>
        <p:nvSpPr>
          <p:cNvPr id="5" name="Date Placeholder 4">
            <a:extLst>
              <a:ext uri="{FF2B5EF4-FFF2-40B4-BE49-F238E27FC236}">
                <a16:creationId xmlns:a16="http://schemas.microsoft.com/office/drawing/2014/main" id="{F2B44D4E-A21D-B303-1E24-FDA59D8384E1}"/>
              </a:ext>
            </a:extLst>
          </p:cNvPr>
          <p:cNvSpPr>
            <a:spLocks noGrp="1"/>
          </p:cNvSpPr>
          <p:nvPr>
            <p:ph type="dt" sz="half" idx="16"/>
          </p:nvPr>
        </p:nvSpPr>
        <p:spPr/>
        <p:txBody>
          <a:bodyPr/>
          <a:lstStyle/>
          <a:p>
            <a:fld id="{82366278-3313-8549-87DE-ECC5920BEA47}" type="datetime1">
              <a:rPr lang="en-HK" smtClean="0"/>
              <a:pPr/>
              <a:t>22/11/2024</a:t>
            </a:fld>
            <a:endParaRPr lang="en-US"/>
          </a:p>
        </p:txBody>
      </p:sp>
      <p:sp>
        <p:nvSpPr>
          <p:cNvPr id="6" name="Footer Placeholder 5">
            <a:extLst>
              <a:ext uri="{FF2B5EF4-FFF2-40B4-BE49-F238E27FC236}">
                <a16:creationId xmlns:a16="http://schemas.microsoft.com/office/drawing/2014/main" id="{E0B6EBC8-F8D3-1D29-0E74-5564D98F3E1E}"/>
              </a:ext>
            </a:extLst>
          </p:cNvPr>
          <p:cNvSpPr>
            <a:spLocks noGrp="1"/>
          </p:cNvSpPr>
          <p:nvPr>
            <p:ph type="ftr" sz="quarter" idx="17"/>
          </p:nvPr>
        </p:nvSpPr>
        <p:spPr/>
        <p:txBody>
          <a:bodyPr/>
          <a:lstStyle/>
          <a:p>
            <a:r>
              <a:rPr lang="en-US"/>
              <a:t>Edit footer and page number options in “Header &amp; Footer”</a:t>
            </a:r>
          </a:p>
        </p:txBody>
      </p:sp>
      <p:sp>
        <p:nvSpPr>
          <p:cNvPr id="9" name="Slide Number Placeholder 8">
            <a:extLst>
              <a:ext uri="{FF2B5EF4-FFF2-40B4-BE49-F238E27FC236}">
                <a16:creationId xmlns:a16="http://schemas.microsoft.com/office/drawing/2014/main" id="{DEBDD49A-4ABD-2DDF-DF10-F87F5040B5C6}"/>
              </a:ext>
            </a:extLst>
          </p:cNvPr>
          <p:cNvSpPr>
            <a:spLocks noGrp="1"/>
          </p:cNvSpPr>
          <p:nvPr>
            <p:ph type="sldNum" sz="quarter" idx="18"/>
          </p:nvPr>
        </p:nvSpPr>
        <p:spPr/>
        <p:txBody>
          <a:bodyPr/>
          <a:lstStyle/>
          <a:p>
            <a:fld id="{D57F1E4F-1CFF-5643-939E-217C01CDF565}" type="slidenum">
              <a:rPr lang="en-US" smtClean="0"/>
              <a:pPr/>
              <a:t>‹#›</a:t>
            </a:fld>
            <a:endParaRPr lang="en-US"/>
          </a:p>
        </p:txBody>
      </p:sp>
      <p:sp>
        <p:nvSpPr>
          <p:cNvPr id="11" name="文字版面配置區 16">
            <a:extLst>
              <a:ext uri="{FF2B5EF4-FFF2-40B4-BE49-F238E27FC236}">
                <a16:creationId xmlns:a16="http://schemas.microsoft.com/office/drawing/2014/main" id="{26FEF2C3-7629-32D7-12D7-8048824DEE1A}"/>
              </a:ext>
            </a:extLst>
          </p:cNvPr>
          <p:cNvSpPr>
            <a:spLocks noGrp="1"/>
          </p:cNvSpPr>
          <p:nvPr>
            <p:ph type="body" sz="quarter" idx="25" hasCustomPrompt="1"/>
          </p:nvPr>
        </p:nvSpPr>
        <p:spPr>
          <a:xfrm>
            <a:off x="400050" y="6126017"/>
            <a:ext cx="11591709" cy="677053"/>
          </a:xfrm>
        </p:spPr>
        <p:txBody>
          <a:bodyPr/>
          <a:lstStyle>
            <a:lvl1pPr marL="0" indent="0">
              <a:buNone/>
              <a:defRPr>
                <a:solidFill>
                  <a:schemeClr val="bg1"/>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73771895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Quote3">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7312303-A71B-E4F3-45D9-D20EDEA0D8EB}"/>
              </a:ext>
            </a:extLst>
          </p:cNvPr>
          <p:cNvSpPr>
            <a:spLocks noGrp="1"/>
          </p:cNvSpPr>
          <p:nvPr>
            <p:ph type="title" hasCustomPrompt="1"/>
          </p:nvPr>
        </p:nvSpPr>
        <p:spPr>
          <a:xfrm>
            <a:off x="680321" y="-1109438"/>
            <a:ext cx="10435232" cy="1080938"/>
          </a:xfrm>
        </p:spPr>
        <p:txBody>
          <a:bodyPr/>
          <a:lstStyle>
            <a:lvl1pPr>
              <a:defRPr>
                <a:solidFill>
                  <a:srgbClr val="FFFFFF"/>
                </a:solidFill>
              </a:defRPr>
            </a:lvl1pPr>
          </a:lstStyle>
          <a:p>
            <a:r>
              <a:rPr lang="en-GB"/>
              <a:t>Click to edit Master hidden title style</a:t>
            </a:r>
            <a:endParaRPr lang="en-US"/>
          </a:p>
        </p:txBody>
      </p:sp>
      <p:grpSp>
        <p:nvGrpSpPr>
          <p:cNvPr id="23" name="群組 22">
            <a:extLst>
              <a:ext uri="{FF2B5EF4-FFF2-40B4-BE49-F238E27FC236}">
                <a16:creationId xmlns:a16="http://schemas.microsoft.com/office/drawing/2014/main" id="{6A79D376-3761-39C6-D39D-EBA4C41ABF00}"/>
              </a:ext>
              <a:ext uri="{C183D7F6-B498-43B3-948B-1728B52AA6E4}">
                <adec:decorative xmlns:adec="http://schemas.microsoft.com/office/drawing/2017/decorative" val="1"/>
              </a:ext>
            </a:extLst>
          </p:cNvPr>
          <p:cNvGrpSpPr/>
          <p:nvPr userDrawn="1"/>
        </p:nvGrpSpPr>
        <p:grpSpPr>
          <a:xfrm>
            <a:off x="1075342" y="851476"/>
            <a:ext cx="9207840" cy="2313419"/>
            <a:chOff x="1075342" y="851476"/>
            <a:chExt cx="9207840" cy="2313419"/>
          </a:xfrm>
        </p:grpSpPr>
        <p:pic>
          <p:nvPicPr>
            <p:cNvPr id="8" name="圖片 32">
              <a:extLst>
                <a:ext uri="{FF2B5EF4-FFF2-40B4-BE49-F238E27FC236}">
                  <a16:creationId xmlns:a16="http://schemas.microsoft.com/office/drawing/2014/main" id="{8DE667D6-E325-D6CE-06B2-20B221ADB2BF}"/>
                </a:ext>
                <a:ext uri="{C183D7F6-B498-43B3-948B-1728B52AA6E4}">
                  <adec:decorative xmlns:adec="http://schemas.microsoft.com/office/drawing/2017/decorative" val="1"/>
                </a:ext>
              </a:extLst>
            </p:cNvPr>
            <p:cNvPicPr>
              <a:picLocks noChangeAspect="1"/>
            </p:cNvPicPr>
            <p:nvPr userDrawn="1"/>
          </p:nvPicPr>
          <p:blipFill>
            <a:blip r:embed="rId2">
              <a:duotone>
                <a:schemeClr val="accent6">
                  <a:shade val="45000"/>
                  <a:satMod val="135000"/>
                </a:schemeClr>
                <a:prstClr val="white"/>
              </a:duotone>
            </a:blip>
            <a:srcRect/>
            <a:stretch/>
          </p:blipFill>
          <p:spPr>
            <a:xfrm>
              <a:off x="1075342" y="851476"/>
              <a:ext cx="1168932" cy="1168932"/>
            </a:xfrm>
            <a:prstGeom prst="rect">
              <a:avLst/>
            </a:prstGeom>
          </p:spPr>
        </p:pic>
        <p:pic>
          <p:nvPicPr>
            <p:cNvPr id="9" name="圖片 33">
              <a:extLst>
                <a:ext uri="{FF2B5EF4-FFF2-40B4-BE49-F238E27FC236}">
                  <a16:creationId xmlns:a16="http://schemas.microsoft.com/office/drawing/2014/main" id="{EDA07EA7-FE21-3B3D-CD53-760B5F70841B}"/>
                </a:ext>
                <a:ext uri="{C183D7F6-B498-43B3-948B-1728B52AA6E4}">
                  <adec:decorative xmlns:adec="http://schemas.microsoft.com/office/drawing/2017/decorative" val="1"/>
                </a:ext>
              </a:extLst>
            </p:cNvPr>
            <p:cNvPicPr>
              <a:picLocks noChangeAspect="1"/>
            </p:cNvPicPr>
            <p:nvPr userDrawn="1"/>
          </p:nvPicPr>
          <p:blipFill>
            <a:blip r:embed="rId3">
              <a:duotone>
                <a:schemeClr val="accent6">
                  <a:shade val="45000"/>
                  <a:satMod val="135000"/>
                </a:schemeClr>
                <a:prstClr val="white"/>
              </a:duotone>
            </a:blip>
            <a:srcRect/>
            <a:stretch/>
          </p:blipFill>
          <p:spPr>
            <a:xfrm>
              <a:off x="9113182" y="1994895"/>
              <a:ext cx="1170000" cy="1170000"/>
            </a:xfrm>
            <a:prstGeom prst="rect">
              <a:avLst/>
            </a:prstGeom>
          </p:spPr>
        </p:pic>
      </p:grpSp>
      <p:sp>
        <p:nvSpPr>
          <p:cNvPr id="10" name="內容版面配置區 12">
            <a:extLst>
              <a:ext uri="{FF2B5EF4-FFF2-40B4-BE49-F238E27FC236}">
                <a16:creationId xmlns:a16="http://schemas.microsoft.com/office/drawing/2014/main" id="{81452B23-102B-9BA5-C005-03FA211B7544}"/>
              </a:ext>
            </a:extLst>
          </p:cNvPr>
          <p:cNvSpPr>
            <a:spLocks noGrp="1"/>
          </p:cNvSpPr>
          <p:nvPr>
            <p:ph sz="quarter" idx="13"/>
          </p:nvPr>
        </p:nvSpPr>
        <p:spPr>
          <a:xfrm>
            <a:off x="2659262" y="394609"/>
            <a:ext cx="6110567" cy="1207421"/>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內容版面配置區 12">
            <a:extLst>
              <a:ext uri="{FF2B5EF4-FFF2-40B4-BE49-F238E27FC236}">
                <a16:creationId xmlns:a16="http://schemas.microsoft.com/office/drawing/2014/main" id="{CCE593F1-476E-DD65-9365-41A829EDD65D}"/>
              </a:ext>
            </a:extLst>
          </p:cNvPr>
          <p:cNvSpPr>
            <a:spLocks noGrp="1"/>
          </p:cNvSpPr>
          <p:nvPr>
            <p:ph sz="quarter" idx="14" hasCustomPrompt="1"/>
          </p:nvPr>
        </p:nvSpPr>
        <p:spPr>
          <a:xfrm>
            <a:off x="2650063" y="1801992"/>
            <a:ext cx="6110567" cy="1134232"/>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3" name="內容版面配置區 12">
            <a:extLst>
              <a:ext uri="{FF2B5EF4-FFF2-40B4-BE49-F238E27FC236}">
                <a16:creationId xmlns:a16="http://schemas.microsoft.com/office/drawing/2014/main" id="{0B90F27E-6486-55EE-63D2-B09254FB86C2}"/>
              </a:ext>
            </a:extLst>
          </p:cNvPr>
          <p:cNvSpPr>
            <a:spLocks noGrp="1"/>
          </p:cNvSpPr>
          <p:nvPr>
            <p:ph sz="quarter" idx="15"/>
          </p:nvPr>
        </p:nvSpPr>
        <p:spPr>
          <a:xfrm>
            <a:off x="2659262" y="3062941"/>
            <a:ext cx="6110567" cy="1134232"/>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Date Placeholder 1">
            <a:extLst>
              <a:ext uri="{FF2B5EF4-FFF2-40B4-BE49-F238E27FC236}">
                <a16:creationId xmlns:a16="http://schemas.microsoft.com/office/drawing/2014/main" id="{7E8CCDE4-86F0-0A39-F3A0-8CDAE42CE207}"/>
              </a:ext>
            </a:extLst>
          </p:cNvPr>
          <p:cNvSpPr>
            <a:spLocks noGrp="1"/>
          </p:cNvSpPr>
          <p:nvPr>
            <p:ph type="dt" sz="half" idx="18"/>
          </p:nvPr>
        </p:nvSpPr>
        <p:spPr/>
        <p:txBody>
          <a:bodyPr/>
          <a:lstStyle/>
          <a:p>
            <a:fld id="{82366278-3313-8549-87DE-ECC5920BEA47}" type="datetime1">
              <a:rPr lang="en-HK" smtClean="0"/>
              <a:pPr/>
              <a:t>22/11/2024</a:t>
            </a:fld>
            <a:endParaRPr lang="en-US"/>
          </a:p>
        </p:txBody>
      </p:sp>
      <p:sp>
        <p:nvSpPr>
          <p:cNvPr id="3" name="Footer Placeholder 2">
            <a:extLst>
              <a:ext uri="{FF2B5EF4-FFF2-40B4-BE49-F238E27FC236}">
                <a16:creationId xmlns:a16="http://schemas.microsoft.com/office/drawing/2014/main" id="{1D88FE1F-231D-A3D0-EFE3-6098B580835C}"/>
              </a:ext>
            </a:extLst>
          </p:cNvPr>
          <p:cNvSpPr>
            <a:spLocks noGrp="1"/>
          </p:cNvSpPr>
          <p:nvPr>
            <p:ph type="ftr" sz="quarter" idx="19"/>
          </p:nvPr>
        </p:nvSpPr>
        <p:spPr/>
        <p:txBody>
          <a:bodyPr/>
          <a:lstStyle/>
          <a:p>
            <a:r>
              <a:rPr lang="en-US"/>
              <a:t>Edit footer and page number options in “Header &amp; Footer”</a:t>
            </a:r>
          </a:p>
        </p:txBody>
      </p:sp>
      <p:sp>
        <p:nvSpPr>
          <p:cNvPr id="11" name="Slide Number Placeholder 10">
            <a:extLst>
              <a:ext uri="{FF2B5EF4-FFF2-40B4-BE49-F238E27FC236}">
                <a16:creationId xmlns:a16="http://schemas.microsoft.com/office/drawing/2014/main" id="{A64A2D74-162F-44E5-9B94-3EECEB738AB4}"/>
              </a:ext>
            </a:extLst>
          </p:cNvPr>
          <p:cNvSpPr>
            <a:spLocks noGrp="1"/>
          </p:cNvSpPr>
          <p:nvPr>
            <p:ph type="sldNum" sz="quarter" idx="20"/>
          </p:nvPr>
        </p:nvSpPr>
        <p:spPr/>
        <p:txBody>
          <a:bodyPr/>
          <a:lstStyle/>
          <a:p>
            <a:fld id="{D57F1E4F-1CFF-5643-939E-217C01CDF565}" type="slidenum">
              <a:rPr lang="en-US" smtClean="0"/>
              <a:pPr/>
              <a:t>‹#›</a:t>
            </a:fld>
            <a:endParaRPr lang="en-US"/>
          </a:p>
        </p:txBody>
      </p:sp>
      <p:sp>
        <p:nvSpPr>
          <p:cNvPr id="22" name="文字版面配置區 4">
            <a:extLst>
              <a:ext uri="{FF2B5EF4-FFF2-40B4-BE49-F238E27FC236}">
                <a16:creationId xmlns:a16="http://schemas.microsoft.com/office/drawing/2014/main" id="{3A4FC966-88E8-C7D8-EB63-CDA942524074}"/>
              </a:ext>
            </a:extLst>
          </p:cNvPr>
          <p:cNvSpPr>
            <a:spLocks noGrp="1"/>
          </p:cNvSpPr>
          <p:nvPr>
            <p:ph type="body" sz="quarter" idx="22" hasCustomPrompt="1"/>
          </p:nvPr>
        </p:nvSpPr>
        <p:spPr>
          <a:xfrm>
            <a:off x="252036" y="6213511"/>
            <a:ext cx="11882812" cy="522439"/>
          </a:xfrm>
        </p:spPr>
        <p:txBody>
          <a:bodyPr/>
          <a:lstStyle>
            <a:lvl1pPr marL="0" indent="0">
              <a:buNone/>
              <a:defRPr>
                <a:solidFill>
                  <a:srgbClr val="000000"/>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1684243151"/>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F0792-D2E3-9082-9899-303C97DAA5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EC57875-E663-FA58-CCA8-0400AC536E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863FC1-218C-A0F8-53D5-43853FD1A897}"/>
              </a:ext>
            </a:extLst>
          </p:cNvPr>
          <p:cNvSpPr>
            <a:spLocks noGrp="1"/>
          </p:cNvSpPr>
          <p:nvPr>
            <p:ph type="dt" sz="half" idx="10"/>
          </p:nvPr>
        </p:nvSpPr>
        <p:spPr/>
        <p:txBody>
          <a:bodyPr/>
          <a:lstStyle/>
          <a:p>
            <a:fld id="{6B290C04-3C2F-5E42-B441-1AD35149B50F}" type="datetimeFigureOut">
              <a:rPr lang="en-US" smtClean="0"/>
              <a:t>11/22/2024</a:t>
            </a:fld>
            <a:endParaRPr lang="en-US"/>
          </a:p>
        </p:txBody>
      </p:sp>
      <p:sp>
        <p:nvSpPr>
          <p:cNvPr id="5" name="Footer Placeholder 4">
            <a:extLst>
              <a:ext uri="{FF2B5EF4-FFF2-40B4-BE49-F238E27FC236}">
                <a16:creationId xmlns:a16="http://schemas.microsoft.com/office/drawing/2014/main" id="{DDF9F7B2-3626-87BE-4069-6F99A79A82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32C452-433E-7E1B-0D33-9034D1F5E924}"/>
              </a:ext>
            </a:extLst>
          </p:cNvPr>
          <p:cNvSpPr>
            <a:spLocks noGrp="1"/>
          </p:cNvSpPr>
          <p:nvPr>
            <p:ph type="sldNum" sz="quarter" idx="12"/>
          </p:nvPr>
        </p:nvSpPr>
        <p:spPr/>
        <p:txBody>
          <a:bodyPr/>
          <a:lstStyle/>
          <a:p>
            <a:fld id="{4776385B-A1CA-E94D-A198-D91D2037DCCD}" type="slidenum">
              <a:rPr lang="en-US" smtClean="0"/>
              <a:t>‹#›</a:t>
            </a:fld>
            <a:endParaRPr lang="en-US"/>
          </a:p>
        </p:txBody>
      </p:sp>
    </p:spTree>
    <p:extLst>
      <p:ext uri="{BB962C8B-B14F-4D97-AF65-F5344CB8AC3E}">
        <p14:creationId xmlns:p14="http://schemas.microsoft.com/office/powerpoint/2010/main" val="2622130161"/>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F5608-7F68-1966-C32D-BF415A1D71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0C76CB-64E8-167E-9017-3D0E43DE9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92D4CE-5FBE-FDEE-9FF8-D89722E0AA00}"/>
              </a:ext>
            </a:extLst>
          </p:cNvPr>
          <p:cNvSpPr>
            <a:spLocks noGrp="1"/>
          </p:cNvSpPr>
          <p:nvPr>
            <p:ph type="dt" sz="half" idx="10"/>
          </p:nvPr>
        </p:nvSpPr>
        <p:spPr/>
        <p:txBody>
          <a:bodyPr/>
          <a:lstStyle/>
          <a:p>
            <a:fld id="{6B290C04-3C2F-5E42-B441-1AD35149B50F}" type="datetimeFigureOut">
              <a:rPr lang="en-US" smtClean="0"/>
              <a:t>11/22/2024</a:t>
            </a:fld>
            <a:endParaRPr lang="en-US"/>
          </a:p>
        </p:txBody>
      </p:sp>
      <p:sp>
        <p:nvSpPr>
          <p:cNvPr id="5" name="Footer Placeholder 4">
            <a:extLst>
              <a:ext uri="{FF2B5EF4-FFF2-40B4-BE49-F238E27FC236}">
                <a16:creationId xmlns:a16="http://schemas.microsoft.com/office/drawing/2014/main" id="{06E2C46D-46EE-E6F7-A637-704C4F021D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19D4CD-2F70-0FE3-6B8D-2AAFFEB2AA87}"/>
              </a:ext>
            </a:extLst>
          </p:cNvPr>
          <p:cNvSpPr>
            <a:spLocks noGrp="1"/>
          </p:cNvSpPr>
          <p:nvPr>
            <p:ph type="sldNum" sz="quarter" idx="12"/>
          </p:nvPr>
        </p:nvSpPr>
        <p:spPr/>
        <p:txBody>
          <a:bodyPr/>
          <a:lstStyle/>
          <a:p>
            <a:fld id="{4776385B-A1CA-E94D-A198-D91D2037DCCD}" type="slidenum">
              <a:rPr lang="en-US" smtClean="0"/>
              <a:t>‹#›</a:t>
            </a:fld>
            <a:endParaRPr lang="en-US"/>
          </a:p>
        </p:txBody>
      </p:sp>
    </p:spTree>
    <p:extLst>
      <p:ext uri="{BB962C8B-B14F-4D97-AF65-F5344CB8AC3E}">
        <p14:creationId xmlns:p14="http://schemas.microsoft.com/office/powerpoint/2010/main" val="421660507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0FD4D-F467-5F25-A251-7CD4E1D2EA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1CFD964-16EB-921E-B84A-6F30C676F0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B68078-51F2-C2E6-05E2-7775D885EBE9}"/>
              </a:ext>
            </a:extLst>
          </p:cNvPr>
          <p:cNvSpPr>
            <a:spLocks noGrp="1"/>
          </p:cNvSpPr>
          <p:nvPr>
            <p:ph type="dt" sz="half" idx="10"/>
          </p:nvPr>
        </p:nvSpPr>
        <p:spPr/>
        <p:txBody>
          <a:bodyPr/>
          <a:lstStyle/>
          <a:p>
            <a:fld id="{6B290C04-3C2F-5E42-B441-1AD35149B50F}" type="datetimeFigureOut">
              <a:rPr lang="en-US" smtClean="0"/>
              <a:t>11/22/2024</a:t>
            </a:fld>
            <a:endParaRPr lang="en-US"/>
          </a:p>
        </p:txBody>
      </p:sp>
      <p:sp>
        <p:nvSpPr>
          <p:cNvPr id="5" name="Footer Placeholder 4">
            <a:extLst>
              <a:ext uri="{FF2B5EF4-FFF2-40B4-BE49-F238E27FC236}">
                <a16:creationId xmlns:a16="http://schemas.microsoft.com/office/drawing/2014/main" id="{5D1AC2BB-D42C-19A0-DB7F-FF23C3FBBB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AB9CDC-8C69-E0C2-735D-994A80333B39}"/>
              </a:ext>
            </a:extLst>
          </p:cNvPr>
          <p:cNvSpPr>
            <a:spLocks noGrp="1"/>
          </p:cNvSpPr>
          <p:nvPr>
            <p:ph type="sldNum" sz="quarter" idx="12"/>
          </p:nvPr>
        </p:nvSpPr>
        <p:spPr/>
        <p:txBody>
          <a:bodyPr/>
          <a:lstStyle/>
          <a:p>
            <a:fld id="{4776385B-A1CA-E94D-A198-D91D2037DCCD}" type="slidenum">
              <a:rPr lang="en-US" smtClean="0"/>
              <a:t>‹#›</a:t>
            </a:fld>
            <a:endParaRPr lang="en-US"/>
          </a:p>
        </p:txBody>
      </p:sp>
    </p:spTree>
    <p:extLst>
      <p:ext uri="{BB962C8B-B14F-4D97-AF65-F5344CB8AC3E}">
        <p14:creationId xmlns:p14="http://schemas.microsoft.com/office/powerpoint/2010/main" val="1548871210"/>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BB189-A21B-3FB8-CED0-EF1D106845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7CE14E-1B9C-32B2-4B2E-2C41C7F6563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F08C5F6-FD3C-9D37-12FD-D6E25F2FCA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22919C-0CB1-377A-60BC-4DC9BAA3C1BD}"/>
              </a:ext>
            </a:extLst>
          </p:cNvPr>
          <p:cNvSpPr>
            <a:spLocks noGrp="1"/>
          </p:cNvSpPr>
          <p:nvPr>
            <p:ph type="dt" sz="half" idx="10"/>
          </p:nvPr>
        </p:nvSpPr>
        <p:spPr/>
        <p:txBody>
          <a:bodyPr/>
          <a:lstStyle/>
          <a:p>
            <a:fld id="{6B290C04-3C2F-5E42-B441-1AD35149B50F}" type="datetimeFigureOut">
              <a:rPr lang="en-US" smtClean="0"/>
              <a:t>11/22/2024</a:t>
            </a:fld>
            <a:endParaRPr lang="en-US"/>
          </a:p>
        </p:txBody>
      </p:sp>
      <p:sp>
        <p:nvSpPr>
          <p:cNvPr id="6" name="Footer Placeholder 5">
            <a:extLst>
              <a:ext uri="{FF2B5EF4-FFF2-40B4-BE49-F238E27FC236}">
                <a16:creationId xmlns:a16="http://schemas.microsoft.com/office/drawing/2014/main" id="{E333A5EF-7A59-B3D9-B96F-B22B03F3E8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BA58D4-90C8-19FA-EFF1-15650EC115FA}"/>
              </a:ext>
            </a:extLst>
          </p:cNvPr>
          <p:cNvSpPr>
            <a:spLocks noGrp="1"/>
          </p:cNvSpPr>
          <p:nvPr>
            <p:ph type="sldNum" sz="quarter" idx="12"/>
          </p:nvPr>
        </p:nvSpPr>
        <p:spPr/>
        <p:txBody>
          <a:bodyPr/>
          <a:lstStyle/>
          <a:p>
            <a:fld id="{4776385B-A1CA-E94D-A198-D91D2037DCCD}" type="slidenum">
              <a:rPr lang="en-US" smtClean="0"/>
              <a:t>‹#›</a:t>
            </a:fld>
            <a:endParaRPr lang="en-US"/>
          </a:p>
        </p:txBody>
      </p:sp>
    </p:spTree>
    <p:extLst>
      <p:ext uri="{BB962C8B-B14F-4D97-AF65-F5344CB8AC3E}">
        <p14:creationId xmlns:p14="http://schemas.microsoft.com/office/powerpoint/2010/main" val="3378308840"/>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BAE5C-FCEE-7906-BA25-D17454839F0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2AF573A-DF10-A4A5-ED98-A341BFE875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C4A281-A08E-58E3-ACCD-A9D2B0FE952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94AB52-F5CB-FA69-1694-D5CBC99516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6B19D7-0C1B-04BD-4F15-40A1618345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27CFBC-847C-A761-9CBC-572D05A2E078}"/>
              </a:ext>
            </a:extLst>
          </p:cNvPr>
          <p:cNvSpPr>
            <a:spLocks noGrp="1"/>
          </p:cNvSpPr>
          <p:nvPr>
            <p:ph type="dt" sz="half" idx="10"/>
          </p:nvPr>
        </p:nvSpPr>
        <p:spPr/>
        <p:txBody>
          <a:bodyPr/>
          <a:lstStyle/>
          <a:p>
            <a:fld id="{6B290C04-3C2F-5E42-B441-1AD35149B50F}" type="datetimeFigureOut">
              <a:rPr lang="en-US" smtClean="0"/>
              <a:t>11/22/2024</a:t>
            </a:fld>
            <a:endParaRPr lang="en-US"/>
          </a:p>
        </p:txBody>
      </p:sp>
      <p:sp>
        <p:nvSpPr>
          <p:cNvPr id="8" name="Footer Placeholder 7">
            <a:extLst>
              <a:ext uri="{FF2B5EF4-FFF2-40B4-BE49-F238E27FC236}">
                <a16:creationId xmlns:a16="http://schemas.microsoft.com/office/drawing/2014/main" id="{AA741DA2-0969-D057-560B-5DF45651D2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0B15F83-CBD6-0EC9-D842-A62436969983}"/>
              </a:ext>
            </a:extLst>
          </p:cNvPr>
          <p:cNvSpPr>
            <a:spLocks noGrp="1"/>
          </p:cNvSpPr>
          <p:nvPr>
            <p:ph type="sldNum" sz="quarter" idx="12"/>
          </p:nvPr>
        </p:nvSpPr>
        <p:spPr/>
        <p:txBody>
          <a:bodyPr/>
          <a:lstStyle/>
          <a:p>
            <a:fld id="{4776385B-A1CA-E94D-A198-D91D2037DCCD}" type="slidenum">
              <a:rPr lang="en-US" smtClean="0"/>
              <a:t>‹#›</a:t>
            </a:fld>
            <a:endParaRPr lang="en-US"/>
          </a:p>
        </p:txBody>
      </p:sp>
    </p:spTree>
    <p:extLst>
      <p:ext uri="{BB962C8B-B14F-4D97-AF65-F5344CB8AC3E}">
        <p14:creationId xmlns:p14="http://schemas.microsoft.com/office/powerpoint/2010/main" val="900885851"/>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40B59-D97B-1A41-74EC-3E10DC51603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09A344D-B0ED-BBA7-D51E-B5FC25D3C4E9}"/>
              </a:ext>
            </a:extLst>
          </p:cNvPr>
          <p:cNvSpPr>
            <a:spLocks noGrp="1"/>
          </p:cNvSpPr>
          <p:nvPr>
            <p:ph type="dt" sz="half" idx="10"/>
          </p:nvPr>
        </p:nvSpPr>
        <p:spPr/>
        <p:txBody>
          <a:bodyPr/>
          <a:lstStyle/>
          <a:p>
            <a:fld id="{6B290C04-3C2F-5E42-B441-1AD35149B50F}" type="datetimeFigureOut">
              <a:rPr lang="en-US" smtClean="0"/>
              <a:t>11/22/2024</a:t>
            </a:fld>
            <a:endParaRPr lang="en-US"/>
          </a:p>
        </p:txBody>
      </p:sp>
      <p:sp>
        <p:nvSpPr>
          <p:cNvPr id="4" name="Footer Placeholder 3">
            <a:extLst>
              <a:ext uri="{FF2B5EF4-FFF2-40B4-BE49-F238E27FC236}">
                <a16:creationId xmlns:a16="http://schemas.microsoft.com/office/drawing/2014/main" id="{040AB492-871F-6917-0322-00580A26252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92F6399-4FEF-0E7C-0EFE-CDA35024748D}"/>
              </a:ext>
            </a:extLst>
          </p:cNvPr>
          <p:cNvSpPr>
            <a:spLocks noGrp="1"/>
          </p:cNvSpPr>
          <p:nvPr>
            <p:ph type="sldNum" sz="quarter" idx="12"/>
          </p:nvPr>
        </p:nvSpPr>
        <p:spPr/>
        <p:txBody>
          <a:bodyPr/>
          <a:lstStyle/>
          <a:p>
            <a:fld id="{4776385B-A1CA-E94D-A198-D91D2037DCCD}" type="slidenum">
              <a:rPr lang="en-US" smtClean="0"/>
              <a:t>‹#›</a:t>
            </a:fld>
            <a:endParaRPr lang="en-US"/>
          </a:p>
        </p:txBody>
      </p:sp>
    </p:spTree>
    <p:extLst>
      <p:ext uri="{BB962C8B-B14F-4D97-AF65-F5344CB8AC3E}">
        <p14:creationId xmlns:p14="http://schemas.microsoft.com/office/powerpoint/2010/main" val="1902303676"/>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2432BE-0CD6-7086-F72B-4ADE093DE1E3}"/>
              </a:ext>
            </a:extLst>
          </p:cNvPr>
          <p:cNvSpPr>
            <a:spLocks noGrp="1"/>
          </p:cNvSpPr>
          <p:nvPr>
            <p:ph type="dt" sz="half" idx="10"/>
          </p:nvPr>
        </p:nvSpPr>
        <p:spPr/>
        <p:txBody>
          <a:bodyPr/>
          <a:lstStyle/>
          <a:p>
            <a:fld id="{6B290C04-3C2F-5E42-B441-1AD35149B50F}" type="datetimeFigureOut">
              <a:rPr lang="en-US" smtClean="0"/>
              <a:t>11/22/2024</a:t>
            </a:fld>
            <a:endParaRPr lang="en-US"/>
          </a:p>
        </p:txBody>
      </p:sp>
      <p:sp>
        <p:nvSpPr>
          <p:cNvPr id="3" name="Footer Placeholder 2">
            <a:extLst>
              <a:ext uri="{FF2B5EF4-FFF2-40B4-BE49-F238E27FC236}">
                <a16:creationId xmlns:a16="http://schemas.microsoft.com/office/drawing/2014/main" id="{7DB9CED1-4837-51A1-5CEE-D678FB0A16B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85DA7A9-D679-95F0-351A-518BA2BD8560}"/>
              </a:ext>
            </a:extLst>
          </p:cNvPr>
          <p:cNvSpPr>
            <a:spLocks noGrp="1"/>
          </p:cNvSpPr>
          <p:nvPr>
            <p:ph type="sldNum" sz="quarter" idx="12"/>
          </p:nvPr>
        </p:nvSpPr>
        <p:spPr/>
        <p:txBody>
          <a:bodyPr/>
          <a:lstStyle/>
          <a:p>
            <a:fld id="{4776385B-A1CA-E94D-A198-D91D2037DCCD}" type="slidenum">
              <a:rPr lang="en-US" smtClean="0"/>
              <a:t>‹#›</a:t>
            </a:fld>
            <a:endParaRPr lang="en-US"/>
          </a:p>
        </p:txBody>
      </p:sp>
    </p:spTree>
    <p:extLst>
      <p:ext uri="{BB962C8B-B14F-4D97-AF65-F5344CB8AC3E}">
        <p14:creationId xmlns:p14="http://schemas.microsoft.com/office/powerpoint/2010/main" val="191788348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5BF5A-7FDB-8886-0412-9799336C78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B462571-D343-C656-115F-A7AE042396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2DB6D96-B05E-6765-73F7-C862D9EB26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CB9B87-A8A3-027D-A70B-8FF82A350510}"/>
              </a:ext>
            </a:extLst>
          </p:cNvPr>
          <p:cNvSpPr>
            <a:spLocks noGrp="1"/>
          </p:cNvSpPr>
          <p:nvPr>
            <p:ph type="dt" sz="half" idx="10"/>
          </p:nvPr>
        </p:nvSpPr>
        <p:spPr/>
        <p:txBody>
          <a:bodyPr/>
          <a:lstStyle/>
          <a:p>
            <a:fld id="{6B290C04-3C2F-5E42-B441-1AD35149B50F}" type="datetimeFigureOut">
              <a:rPr lang="en-US" smtClean="0"/>
              <a:t>11/22/2024</a:t>
            </a:fld>
            <a:endParaRPr lang="en-US"/>
          </a:p>
        </p:txBody>
      </p:sp>
      <p:sp>
        <p:nvSpPr>
          <p:cNvPr id="6" name="Footer Placeholder 5">
            <a:extLst>
              <a:ext uri="{FF2B5EF4-FFF2-40B4-BE49-F238E27FC236}">
                <a16:creationId xmlns:a16="http://schemas.microsoft.com/office/drawing/2014/main" id="{E6356D7E-BE2D-289D-D1C3-9E032089AC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B50963-EE5B-5913-E3B9-D62F1DF38D2C}"/>
              </a:ext>
            </a:extLst>
          </p:cNvPr>
          <p:cNvSpPr>
            <a:spLocks noGrp="1"/>
          </p:cNvSpPr>
          <p:nvPr>
            <p:ph type="sldNum" sz="quarter" idx="12"/>
          </p:nvPr>
        </p:nvSpPr>
        <p:spPr/>
        <p:txBody>
          <a:bodyPr/>
          <a:lstStyle/>
          <a:p>
            <a:fld id="{4776385B-A1CA-E94D-A198-D91D2037DCCD}" type="slidenum">
              <a:rPr lang="en-US" smtClean="0"/>
              <a:t>‹#›</a:t>
            </a:fld>
            <a:endParaRPr lang="en-US"/>
          </a:p>
        </p:txBody>
      </p:sp>
    </p:spTree>
    <p:extLst>
      <p:ext uri="{BB962C8B-B14F-4D97-AF65-F5344CB8AC3E}">
        <p14:creationId xmlns:p14="http://schemas.microsoft.com/office/powerpoint/2010/main" val="45707308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66F24-18F7-DBDA-9D4B-7373E350B6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08E3FC9-E0A5-22E4-A8E1-4DF8165A29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9118AF-C0B7-08C7-A3BD-985493DADE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04ED81-B89A-C592-DEA0-EB64AF3BDA3A}"/>
              </a:ext>
            </a:extLst>
          </p:cNvPr>
          <p:cNvSpPr>
            <a:spLocks noGrp="1"/>
          </p:cNvSpPr>
          <p:nvPr>
            <p:ph type="dt" sz="half" idx="10"/>
          </p:nvPr>
        </p:nvSpPr>
        <p:spPr/>
        <p:txBody>
          <a:bodyPr/>
          <a:lstStyle/>
          <a:p>
            <a:fld id="{6B290C04-3C2F-5E42-B441-1AD35149B50F}" type="datetimeFigureOut">
              <a:rPr lang="en-US" smtClean="0"/>
              <a:t>11/22/2024</a:t>
            </a:fld>
            <a:endParaRPr lang="en-US"/>
          </a:p>
        </p:txBody>
      </p:sp>
      <p:sp>
        <p:nvSpPr>
          <p:cNvPr id="6" name="Footer Placeholder 5">
            <a:extLst>
              <a:ext uri="{FF2B5EF4-FFF2-40B4-BE49-F238E27FC236}">
                <a16:creationId xmlns:a16="http://schemas.microsoft.com/office/drawing/2014/main" id="{5D7B87FA-4917-C2A1-9801-57C7A3D7DB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4B7E27-035A-1307-B308-8FB93AA5733E}"/>
              </a:ext>
            </a:extLst>
          </p:cNvPr>
          <p:cNvSpPr>
            <a:spLocks noGrp="1"/>
          </p:cNvSpPr>
          <p:nvPr>
            <p:ph type="sldNum" sz="quarter" idx="12"/>
          </p:nvPr>
        </p:nvSpPr>
        <p:spPr/>
        <p:txBody>
          <a:bodyPr/>
          <a:lstStyle/>
          <a:p>
            <a:fld id="{4776385B-A1CA-E94D-A198-D91D2037DCCD}" type="slidenum">
              <a:rPr lang="en-US" smtClean="0"/>
              <a:t>‹#›</a:t>
            </a:fld>
            <a:endParaRPr lang="en-US"/>
          </a:p>
        </p:txBody>
      </p:sp>
    </p:spTree>
    <p:extLst>
      <p:ext uri="{BB962C8B-B14F-4D97-AF65-F5344CB8AC3E}">
        <p14:creationId xmlns:p14="http://schemas.microsoft.com/office/powerpoint/2010/main" val="13432372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boxes layout 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5C7DDC1-148B-F3E7-2488-32A77F3062BD}"/>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zh-CN" altLang="en-US"/>
              <a:t>单击此处编辑母版标题样式</a:t>
            </a:r>
            <a:endParaRPr lang="en-US"/>
          </a:p>
        </p:txBody>
      </p:sp>
      <p:sp>
        <p:nvSpPr>
          <p:cNvPr id="4" name="Content Placeholder 2">
            <a:extLst>
              <a:ext uri="{FF2B5EF4-FFF2-40B4-BE49-F238E27FC236}">
                <a16:creationId xmlns:a16="http://schemas.microsoft.com/office/drawing/2014/main" id="{3375D640-4AEC-2780-17F3-40C966DA4728}"/>
              </a:ext>
            </a:extLst>
          </p:cNvPr>
          <p:cNvSpPr>
            <a:spLocks noGrp="1"/>
          </p:cNvSpPr>
          <p:nvPr>
            <p:ph sz="half" idx="1"/>
          </p:nvPr>
        </p:nvSpPr>
        <p:spPr>
          <a:xfrm>
            <a:off x="639531" y="1813561"/>
            <a:ext cx="10153650" cy="1320960"/>
          </a:xfrm>
        </p:spPr>
        <p:txBody>
          <a:bodyPr/>
          <a:lstStyle>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p:txBody>
      </p:sp>
      <p:sp>
        <p:nvSpPr>
          <p:cNvPr id="5" name="Content Placeholder 3">
            <a:extLst>
              <a:ext uri="{FF2B5EF4-FFF2-40B4-BE49-F238E27FC236}">
                <a16:creationId xmlns:a16="http://schemas.microsoft.com/office/drawing/2014/main" id="{963F5F72-2039-0FB0-2273-330F1A30A753}"/>
              </a:ext>
            </a:extLst>
          </p:cNvPr>
          <p:cNvSpPr>
            <a:spLocks noGrp="1"/>
          </p:cNvSpPr>
          <p:nvPr>
            <p:ph sz="half" idx="2"/>
          </p:nvPr>
        </p:nvSpPr>
        <p:spPr>
          <a:xfrm>
            <a:off x="639531" y="3243489"/>
            <a:ext cx="4821319" cy="1528536"/>
          </a:xfrm>
        </p:spPr>
        <p:txBody>
          <a:bodyPr/>
          <a:lstStyle/>
          <a:p>
            <a:pPr lvl="0"/>
            <a:r>
              <a:rPr lang="zh-CN" altLang="en-US"/>
              <a:t>单击此处编辑母版文本样式</a:t>
            </a:r>
          </a:p>
          <a:p>
            <a:pPr lvl="1"/>
            <a:r>
              <a:rPr lang="zh-CN" altLang="en-US"/>
              <a:t>二级</a:t>
            </a:r>
          </a:p>
          <a:p>
            <a:pPr lvl="2"/>
            <a:r>
              <a:rPr lang="zh-CN" altLang="en-US"/>
              <a:t>三级</a:t>
            </a:r>
          </a:p>
        </p:txBody>
      </p:sp>
      <p:sp>
        <p:nvSpPr>
          <p:cNvPr id="6" name="Content Placeholder 3">
            <a:extLst>
              <a:ext uri="{FF2B5EF4-FFF2-40B4-BE49-F238E27FC236}">
                <a16:creationId xmlns:a16="http://schemas.microsoft.com/office/drawing/2014/main" id="{41E2E9E3-E29F-AAF6-71F4-C8FE0A59B486}"/>
              </a:ext>
            </a:extLst>
          </p:cNvPr>
          <p:cNvSpPr>
            <a:spLocks noGrp="1"/>
          </p:cNvSpPr>
          <p:nvPr>
            <p:ph sz="half" idx="13"/>
          </p:nvPr>
        </p:nvSpPr>
        <p:spPr>
          <a:xfrm>
            <a:off x="5663756" y="3243489"/>
            <a:ext cx="2526883" cy="1528536"/>
          </a:xfrm>
        </p:spPr>
        <p:txBody>
          <a:bodyPr/>
          <a:lstStyle/>
          <a:p>
            <a:pPr lvl="0"/>
            <a:r>
              <a:rPr lang="zh-CN" altLang="en-US"/>
              <a:t>单击此处编辑母版文本样式</a:t>
            </a:r>
          </a:p>
          <a:p>
            <a:pPr lvl="1"/>
            <a:r>
              <a:rPr lang="zh-CN" altLang="en-US"/>
              <a:t>二级</a:t>
            </a:r>
          </a:p>
          <a:p>
            <a:pPr lvl="2"/>
            <a:r>
              <a:rPr lang="zh-CN" altLang="en-US"/>
              <a:t>三级</a:t>
            </a:r>
          </a:p>
        </p:txBody>
      </p:sp>
      <p:sp>
        <p:nvSpPr>
          <p:cNvPr id="2" name="Content Placeholder 3">
            <a:extLst>
              <a:ext uri="{FF2B5EF4-FFF2-40B4-BE49-F238E27FC236}">
                <a16:creationId xmlns:a16="http://schemas.microsoft.com/office/drawing/2014/main" id="{CA18AFF9-7E47-BA39-B947-F952D29A6CD9}"/>
              </a:ext>
            </a:extLst>
          </p:cNvPr>
          <p:cNvSpPr>
            <a:spLocks noGrp="1"/>
          </p:cNvSpPr>
          <p:nvPr>
            <p:ph sz="half" idx="15"/>
          </p:nvPr>
        </p:nvSpPr>
        <p:spPr>
          <a:xfrm>
            <a:off x="8398504" y="3225282"/>
            <a:ext cx="2284171" cy="1487079"/>
          </a:xfrm>
        </p:spPr>
        <p:txBody>
          <a:bodyPr/>
          <a:lstStyle/>
          <a:p>
            <a:pPr lvl="0"/>
            <a:r>
              <a:rPr lang="zh-CN" altLang="en-US"/>
              <a:t>单击此处编辑母版文本样式</a:t>
            </a:r>
          </a:p>
          <a:p>
            <a:pPr lvl="1"/>
            <a:r>
              <a:rPr lang="zh-CN" altLang="en-US"/>
              <a:t>二级</a:t>
            </a:r>
          </a:p>
          <a:p>
            <a:pPr lvl="2"/>
            <a:r>
              <a:rPr lang="zh-CN" altLang="en-US"/>
              <a:t>三级</a:t>
            </a:r>
          </a:p>
        </p:txBody>
      </p:sp>
      <p:sp>
        <p:nvSpPr>
          <p:cNvPr id="11" name="文字版面配置區 18">
            <a:extLst>
              <a:ext uri="{FF2B5EF4-FFF2-40B4-BE49-F238E27FC236}">
                <a16:creationId xmlns:a16="http://schemas.microsoft.com/office/drawing/2014/main" id="{CCCBDA64-91F2-18AD-5564-1875DEF1AFF2}"/>
              </a:ext>
            </a:extLst>
          </p:cNvPr>
          <p:cNvSpPr>
            <a:spLocks noGrp="1"/>
          </p:cNvSpPr>
          <p:nvPr>
            <p:ph type="body" sz="quarter" idx="19"/>
          </p:nvPr>
        </p:nvSpPr>
        <p:spPr>
          <a:xfrm>
            <a:off x="639531" y="4958660"/>
            <a:ext cx="10434515" cy="487997"/>
          </a:xfrm>
        </p:spPr>
        <p:txBody>
          <a:bodyPr/>
          <a:lstStyle>
            <a:lvl1pPr marL="0" indent="0">
              <a:buNone/>
              <a:defRPr/>
            </a:lvl1pPr>
          </a:lstStyle>
          <a:p>
            <a:pPr lvl="0"/>
            <a:r>
              <a:rPr kumimoji="1" lang="zh-CN" altLang="en-US"/>
              <a:t>单击此处编辑母版文本样式</a:t>
            </a:r>
          </a:p>
        </p:txBody>
      </p:sp>
      <p:sp>
        <p:nvSpPr>
          <p:cNvPr id="7" name="Date Placeholder 6">
            <a:extLst>
              <a:ext uri="{FF2B5EF4-FFF2-40B4-BE49-F238E27FC236}">
                <a16:creationId xmlns:a16="http://schemas.microsoft.com/office/drawing/2014/main" id="{ABEAD3F5-291E-0E01-BA21-8BFE763E3F94}"/>
              </a:ext>
            </a:extLst>
          </p:cNvPr>
          <p:cNvSpPr>
            <a:spLocks noGrp="1"/>
          </p:cNvSpPr>
          <p:nvPr>
            <p:ph type="dt" sz="half" idx="16"/>
          </p:nvPr>
        </p:nvSpPr>
        <p:spPr/>
        <p:txBody>
          <a:bodyPr/>
          <a:lstStyle/>
          <a:p>
            <a:fld id="{82366278-3313-8549-87DE-ECC5920BEA47}" type="datetime1">
              <a:rPr lang="en-HK" smtClean="0"/>
              <a:pPr/>
              <a:t>22/11/2024</a:t>
            </a:fld>
            <a:endParaRPr lang="en-US"/>
          </a:p>
        </p:txBody>
      </p:sp>
      <p:sp>
        <p:nvSpPr>
          <p:cNvPr id="9" name="Footer Placeholder 8">
            <a:extLst>
              <a:ext uri="{FF2B5EF4-FFF2-40B4-BE49-F238E27FC236}">
                <a16:creationId xmlns:a16="http://schemas.microsoft.com/office/drawing/2014/main" id="{D0F19A10-E149-6D42-D8CF-9650ED7178F8}"/>
              </a:ext>
            </a:extLst>
          </p:cNvPr>
          <p:cNvSpPr>
            <a:spLocks noGrp="1"/>
          </p:cNvSpPr>
          <p:nvPr>
            <p:ph type="ftr" sz="quarter" idx="17"/>
          </p:nvPr>
        </p:nvSpPr>
        <p:spPr/>
        <p:txBody>
          <a:bodyPr/>
          <a:lstStyle/>
          <a:p>
            <a:r>
              <a:rPr lang="en-US"/>
              <a:t>Edit footer and page number options in “Header &amp; Footer”</a:t>
            </a:r>
          </a:p>
        </p:txBody>
      </p:sp>
      <p:sp>
        <p:nvSpPr>
          <p:cNvPr id="10" name="Slide Number Placeholder 9">
            <a:extLst>
              <a:ext uri="{FF2B5EF4-FFF2-40B4-BE49-F238E27FC236}">
                <a16:creationId xmlns:a16="http://schemas.microsoft.com/office/drawing/2014/main" id="{7E29D5D8-95AD-6DBF-7E80-C58C3EB38A59}"/>
              </a:ext>
            </a:extLst>
          </p:cNvPr>
          <p:cNvSpPr>
            <a:spLocks noGrp="1"/>
          </p:cNvSpPr>
          <p:nvPr>
            <p:ph type="sldNum" sz="quarter" idx="18"/>
          </p:nvPr>
        </p:nvSpPr>
        <p:spPr/>
        <p:txBody>
          <a:bodyPr/>
          <a:lstStyle/>
          <a:p>
            <a:fld id="{D57F1E4F-1CFF-5643-939E-217C01CDF565}" type="slidenum">
              <a:rPr lang="en-US" smtClean="0"/>
              <a:pPr/>
              <a:t>‹#›</a:t>
            </a:fld>
            <a:endParaRPr lang="en-US"/>
          </a:p>
        </p:txBody>
      </p:sp>
      <p:sp>
        <p:nvSpPr>
          <p:cNvPr id="8" name="文字版面配置區 16">
            <a:extLst>
              <a:ext uri="{FF2B5EF4-FFF2-40B4-BE49-F238E27FC236}">
                <a16:creationId xmlns:a16="http://schemas.microsoft.com/office/drawing/2014/main" id="{1A0EEA4E-E279-B76A-4D78-C8124B5F8623}"/>
              </a:ext>
            </a:extLst>
          </p:cNvPr>
          <p:cNvSpPr>
            <a:spLocks noGrp="1"/>
          </p:cNvSpPr>
          <p:nvPr>
            <p:ph type="body" sz="quarter" idx="25" hasCustomPrompt="1"/>
          </p:nvPr>
        </p:nvSpPr>
        <p:spPr>
          <a:xfrm>
            <a:off x="400050" y="6126017"/>
            <a:ext cx="11591709" cy="677053"/>
          </a:xfrm>
        </p:spPr>
        <p:txBody>
          <a:bodyPr/>
          <a:lstStyle>
            <a:lvl1pPr marL="0" indent="0">
              <a:buNone/>
              <a:defRPr>
                <a:solidFill>
                  <a:schemeClr val="bg1"/>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376355662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011DC-1956-29F1-BFDD-97C8BD69E4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D84B7A-BCD7-8B10-8FC7-70EF2C2465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26C1EA-6704-F888-FDE9-6FC511300B24}"/>
              </a:ext>
            </a:extLst>
          </p:cNvPr>
          <p:cNvSpPr>
            <a:spLocks noGrp="1"/>
          </p:cNvSpPr>
          <p:nvPr>
            <p:ph type="dt" sz="half" idx="10"/>
          </p:nvPr>
        </p:nvSpPr>
        <p:spPr/>
        <p:txBody>
          <a:bodyPr/>
          <a:lstStyle/>
          <a:p>
            <a:fld id="{6B290C04-3C2F-5E42-B441-1AD35149B50F}" type="datetimeFigureOut">
              <a:rPr lang="en-US" smtClean="0"/>
              <a:t>11/22/2024</a:t>
            </a:fld>
            <a:endParaRPr lang="en-US"/>
          </a:p>
        </p:txBody>
      </p:sp>
      <p:sp>
        <p:nvSpPr>
          <p:cNvPr id="5" name="Footer Placeholder 4">
            <a:extLst>
              <a:ext uri="{FF2B5EF4-FFF2-40B4-BE49-F238E27FC236}">
                <a16:creationId xmlns:a16="http://schemas.microsoft.com/office/drawing/2014/main" id="{3299028C-1C57-2910-A2C6-F6E38E3681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FA4FED-F31F-6DC4-40B3-9EADD349FBD9}"/>
              </a:ext>
            </a:extLst>
          </p:cNvPr>
          <p:cNvSpPr>
            <a:spLocks noGrp="1"/>
          </p:cNvSpPr>
          <p:nvPr>
            <p:ph type="sldNum" sz="quarter" idx="12"/>
          </p:nvPr>
        </p:nvSpPr>
        <p:spPr/>
        <p:txBody>
          <a:bodyPr/>
          <a:lstStyle/>
          <a:p>
            <a:fld id="{4776385B-A1CA-E94D-A198-D91D2037DCCD}" type="slidenum">
              <a:rPr lang="en-US" smtClean="0"/>
              <a:t>‹#›</a:t>
            </a:fld>
            <a:endParaRPr lang="en-US"/>
          </a:p>
        </p:txBody>
      </p:sp>
    </p:spTree>
    <p:extLst>
      <p:ext uri="{BB962C8B-B14F-4D97-AF65-F5344CB8AC3E}">
        <p14:creationId xmlns:p14="http://schemas.microsoft.com/office/powerpoint/2010/main" val="2725378062"/>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353E5F-553C-EC51-201D-C4FFF9ABDE5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3A7B2C3-0322-9829-EC7E-7EE4223AF4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2D01E5-7A20-EC9B-DCF2-D33A09BD9D56}"/>
              </a:ext>
            </a:extLst>
          </p:cNvPr>
          <p:cNvSpPr>
            <a:spLocks noGrp="1"/>
          </p:cNvSpPr>
          <p:nvPr>
            <p:ph type="dt" sz="half" idx="10"/>
          </p:nvPr>
        </p:nvSpPr>
        <p:spPr/>
        <p:txBody>
          <a:bodyPr/>
          <a:lstStyle/>
          <a:p>
            <a:fld id="{6B290C04-3C2F-5E42-B441-1AD35149B50F}" type="datetimeFigureOut">
              <a:rPr lang="en-US" smtClean="0"/>
              <a:t>11/22/2024</a:t>
            </a:fld>
            <a:endParaRPr lang="en-US"/>
          </a:p>
        </p:txBody>
      </p:sp>
      <p:sp>
        <p:nvSpPr>
          <p:cNvPr id="5" name="Footer Placeholder 4">
            <a:extLst>
              <a:ext uri="{FF2B5EF4-FFF2-40B4-BE49-F238E27FC236}">
                <a16:creationId xmlns:a16="http://schemas.microsoft.com/office/drawing/2014/main" id="{58101C66-88A0-059B-6A48-34D642548F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CAD898-722F-6A29-7446-AD3164B92824}"/>
              </a:ext>
            </a:extLst>
          </p:cNvPr>
          <p:cNvSpPr>
            <a:spLocks noGrp="1"/>
          </p:cNvSpPr>
          <p:nvPr>
            <p:ph type="sldNum" sz="quarter" idx="12"/>
          </p:nvPr>
        </p:nvSpPr>
        <p:spPr/>
        <p:txBody>
          <a:bodyPr/>
          <a:lstStyle/>
          <a:p>
            <a:fld id="{4776385B-A1CA-E94D-A198-D91D2037DCCD}" type="slidenum">
              <a:rPr lang="en-US" smtClean="0"/>
              <a:t>‹#›</a:t>
            </a:fld>
            <a:endParaRPr lang="en-US"/>
          </a:p>
        </p:txBody>
      </p:sp>
    </p:spTree>
    <p:extLst>
      <p:ext uri="{BB962C8B-B14F-4D97-AF65-F5344CB8AC3E}">
        <p14:creationId xmlns:p14="http://schemas.microsoft.com/office/powerpoint/2010/main" val="31736525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boxes layout F">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5C7DDC1-148B-F3E7-2488-32A77F3062BD}"/>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zh-CN" altLang="en-US"/>
              <a:t>单击此处编辑母版标题样式</a:t>
            </a:r>
            <a:endParaRPr lang="en-US"/>
          </a:p>
        </p:txBody>
      </p:sp>
      <p:sp>
        <p:nvSpPr>
          <p:cNvPr id="4" name="Content Placeholder 2">
            <a:extLst>
              <a:ext uri="{FF2B5EF4-FFF2-40B4-BE49-F238E27FC236}">
                <a16:creationId xmlns:a16="http://schemas.microsoft.com/office/drawing/2014/main" id="{3375D640-4AEC-2780-17F3-40C966DA4728}"/>
              </a:ext>
            </a:extLst>
          </p:cNvPr>
          <p:cNvSpPr>
            <a:spLocks noGrp="1"/>
          </p:cNvSpPr>
          <p:nvPr>
            <p:ph sz="half" idx="1"/>
          </p:nvPr>
        </p:nvSpPr>
        <p:spPr>
          <a:xfrm>
            <a:off x="639531" y="1768609"/>
            <a:ext cx="4862109" cy="1320960"/>
          </a:xfrm>
        </p:spPr>
        <p:txBody>
          <a:bodyPr/>
          <a:lstStyle>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p:txBody>
      </p:sp>
      <p:sp>
        <p:nvSpPr>
          <p:cNvPr id="5" name="Content Placeholder 3">
            <a:extLst>
              <a:ext uri="{FF2B5EF4-FFF2-40B4-BE49-F238E27FC236}">
                <a16:creationId xmlns:a16="http://schemas.microsoft.com/office/drawing/2014/main" id="{963F5F72-2039-0FB0-2273-330F1A30A753}"/>
              </a:ext>
            </a:extLst>
          </p:cNvPr>
          <p:cNvSpPr>
            <a:spLocks noGrp="1"/>
          </p:cNvSpPr>
          <p:nvPr>
            <p:ph sz="half" idx="2"/>
          </p:nvPr>
        </p:nvSpPr>
        <p:spPr>
          <a:xfrm>
            <a:off x="648000" y="3189270"/>
            <a:ext cx="10113092" cy="1682768"/>
          </a:xfrm>
        </p:spPr>
        <p:txBody>
          <a:bodyPr/>
          <a:lstStyle/>
          <a:p>
            <a:pPr lvl="0"/>
            <a:r>
              <a:rPr lang="zh-CN" altLang="en-US"/>
              <a:t>单击此处编辑母版文本样式</a:t>
            </a:r>
          </a:p>
          <a:p>
            <a:pPr lvl="1"/>
            <a:r>
              <a:rPr lang="zh-CN" altLang="en-US"/>
              <a:t>二级</a:t>
            </a:r>
          </a:p>
          <a:p>
            <a:pPr lvl="2"/>
            <a:r>
              <a:rPr lang="zh-CN" altLang="en-US"/>
              <a:t>三级</a:t>
            </a:r>
          </a:p>
        </p:txBody>
      </p:sp>
      <p:sp>
        <p:nvSpPr>
          <p:cNvPr id="6" name="Content Placeholder 3">
            <a:extLst>
              <a:ext uri="{FF2B5EF4-FFF2-40B4-BE49-F238E27FC236}">
                <a16:creationId xmlns:a16="http://schemas.microsoft.com/office/drawing/2014/main" id="{41E2E9E3-E29F-AAF6-71F4-C8FE0A59B486}"/>
              </a:ext>
            </a:extLst>
          </p:cNvPr>
          <p:cNvSpPr>
            <a:spLocks noGrp="1"/>
          </p:cNvSpPr>
          <p:nvPr>
            <p:ph sz="half" idx="13"/>
          </p:nvPr>
        </p:nvSpPr>
        <p:spPr>
          <a:xfrm>
            <a:off x="5704546" y="1769554"/>
            <a:ext cx="2526883" cy="1320961"/>
          </a:xfrm>
        </p:spPr>
        <p:txBody>
          <a:bodyPr/>
          <a:lstStyle/>
          <a:p>
            <a:pPr lvl="0"/>
            <a:r>
              <a:rPr lang="zh-CN" altLang="en-US"/>
              <a:t>单击此处编辑母版文本样式</a:t>
            </a:r>
          </a:p>
          <a:p>
            <a:pPr lvl="1"/>
            <a:r>
              <a:rPr lang="zh-CN" altLang="en-US"/>
              <a:t>二级</a:t>
            </a:r>
          </a:p>
          <a:p>
            <a:pPr lvl="2"/>
            <a:r>
              <a:rPr lang="zh-CN" altLang="en-US"/>
              <a:t>三级</a:t>
            </a:r>
          </a:p>
        </p:txBody>
      </p:sp>
      <p:sp>
        <p:nvSpPr>
          <p:cNvPr id="2" name="Content Placeholder 3">
            <a:extLst>
              <a:ext uri="{FF2B5EF4-FFF2-40B4-BE49-F238E27FC236}">
                <a16:creationId xmlns:a16="http://schemas.microsoft.com/office/drawing/2014/main" id="{CA18AFF9-7E47-BA39-B947-F952D29A6CD9}"/>
              </a:ext>
            </a:extLst>
          </p:cNvPr>
          <p:cNvSpPr>
            <a:spLocks noGrp="1"/>
          </p:cNvSpPr>
          <p:nvPr>
            <p:ph sz="half" idx="15"/>
          </p:nvPr>
        </p:nvSpPr>
        <p:spPr>
          <a:xfrm>
            <a:off x="8434335" y="1769555"/>
            <a:ext cx="2359078" cy="1285134"/>
          </a:xfrm>
        </p:spPr>
        <p:txBody>
          <a:bodyPr/>
          <a:lstStyle/>
          <a:p>
            <a:pPr lvl="0"/>
            <a:r>
              <a:rPr lang="zh-CN" altLang="en-US"/>
              <a:t>单击此处编辑母版文本样式</a:t>
            </a:r>
          </a:p>
          <a:p>
            <a:pPr lvl="1"/>
            <a:r>
              <a:rPr lang="zh-CN" altLang="en-US"/>
              <a:t>二级</a:t>
            </a:r>
          </a:p>
          <a:p>
            <a:pPr lvl="2"/>
            <a:r>
              <a:rPr lang="zh-CN" altLang="en-US"/>
              <a:t>三级</a:t>
            </a:r>
          </a:p>
        </p:txBody>
      </p:sp>
      <p:sp>
        <p:nvSpPr>
          <p:cNvPr id="11" name="文字版面配置區 18">
            <a:extLst>
              <a:ext uri="{FF2B5EF4-FFF2-40B4-BE49-F238E27FC236}">
                <a16:creationId xmlns:a16="http://schemas.microsoft.com/office/drawing/2014/main" id="{1F6120A6-7546-4C57-F0D7-4D8F394E272C}"/>
              </a:ext>
            </a:extLst>
          </p:cNvPr>
          <p:cNvSpPr>
            <a:spLocks noGrp="1"/>
          </p:cNvSpPr>
          <p:nvPr>
            <p:ph type="body" sz="quarter" idx="19"/>
          </p:nvPr>
        </p:nvSpPr>
        <p:spPr>
          <a:xfrm>
            <a:off x="655938" y="5006619"/>
            <a:ext cx="10434515" cy="487997"/>
          </a:xfrm>
        </p:spPr>
        <p:txBody>
          <a:bodyPr/>
          <a:lstStyle>
            <a:lvl1pPr marL="0" indent="0">
              <a:buNone/>
              <a:defRPr/>
            </a:lvl1pPr>
          </a:lstStyle>
          <a:p>
            <a:pPr lvl="0"/>
            <a:r>
              <a:rPr kumimoji="1" lang="zh-CN" altLang="en-US"/>
              <a:t>单击此处编辑母版文本样式</a:t>
            </a:r>
          </a:p>
        </p:txBody>
      </p:sp>
      <p:sp>
        <p:nvSpPr>
          <p:cNvPr id="7" name="Date Placeholder 6">
            <a:extLst>
              <a:ext uri="{FF2B5EF4-FFF2-40B4-BE49-F238E27FC236}">
                <a16:creationId xmlns:a16="http://schemas.microsoft.com/office/drawing/2014/main" id="{54C7A4E8-8B7C-1461-0494-267A82721AF5}"/>
              </a:ext>
            </a:extLst>
          </p:cNvPr>
          <p:cNvSpPr>
            <a:spLocks noGrp="1"/>
          </p:cNvSpPr>
          <p:nvPr>
            <p:ph type="dt" sz="half" idx="16"/>
          </p:nvPr>
        </p:nvSpPr>
        <p:spPr/>
        <p:txBody>
          <a:bodyPr/>
          <a:lstStyle/>
          <a:p>
            <a:fld id="{82366278-3313-8549-87DE-ECC5920BEA47}" type="datetime1">
              <a:rPr lang="en-HK" smtClean="0"/>
              <a:pPr/>
              <a:t>22/11/2024</a:t>
            </a:fld>
            <a:endParaRPr lang="en-US"/>
          </a:p>
        </p:txBody>
      </p:sp>
      <p:sp>
        <p:nvSpPr>
          <p:cNvPr id="9" name="Footer Placeholder 8">
            <a:extLst>
              <a:ext uri="{FF2B5EF4-FFF2-40B4-BE49-F238E27FC236}">
                <a16:creationId xmlns:a16="http://schemas.microsoft.com/office/drawing/2014/main" id="{CAFB8C21-B9E4-826E-378C-405023D2B40A}"/>
              </a:ext>
            </a:extLst>
          </p:cNvPr>
          <p:cNvSpPr>
            <a:spLocks noGrp="1"/>
          </p:cNvSpPr>
          <p:nvPr>
            <p:ph type="ftr" sz="quarter" idx="17"/>
          </p:nvPr>
        </p:nvSpPr>
        <p:spPr/>
        <p:txBody>
          <a:bodyPr/>
          <a:lstStyle/>
          <a:p>
            <a:r>
              <a:rPr lang="en-US"/>
              <a:t>Edit footer and page number options in “Header &amp; Footer”</a:t>
            </a:r>
          </a:p>
        </p:txBody>
      </p:sp>
      <p:sp>
        <p:nvSpPr>
          <p:cNvPr id="10" name="Slide Number Placeholder 9">
            <a:extLst>
              <a:ext uri="{FF2B5EF4-FFF2-40B4-BE49-F238E27FC236}">
                <a16:creationId xmlns:a16="http://schemas.microsoft.com/office/drawing/2014/main" id="{C8CD6CC1-60AA-D962-83B7-33BC8DF047B1}"/>
              </a:ext>
            </a:extLst>
          </p:cNvPr>
          <p:cNvSpPr>
            <a:spLocks noGrp="1"/>
          </p:cNvSpPr>
          <p:nvPr>
            <p:ph type="sldNum" sz="quarter" idx="18"/>
          </p:nvPr>
        </p:nvSpPr>
        <p:spPr/>
        <p:txBody>
          <a:bodyPr/>
          <a:lstStyle/>
          <a:p>
            <a:fld id="{D57F1E4F-1CFF-5643-939E-217C01CDF565}" type="slidenum">
              <a:rPr lang="en-US" smtClean="0"/>
              <a:pPr/>
              <a:t>‹#›</a:t>
            </a:fld>
            <a:endParaRPr lang="en-US"/>
          </a:p>
        </p:txBody>
      </p:sp>
      <p:sp>
        <p:nvSpPr>
          <p:cNvPr id="8" name="文字版面配置區 16">
            <a:extLst>
              <a:ext uri="{FF2B5EF4-FFF2-40B4-BE49-F238E27FC236}">
                <a16:creationId xmlns:a16="http://schemas.microsoft.com/office/drawing/2014/main" id="{8A897CA3-D477-5E99-FD3B-9F9A6121B538}"/>
              </a:ext>
            </a:extLst>
          </p:cNvPr>
          <p:cNvSpPr>
            <a:spLocks noGrp="1"/>
          </p:cNvSpPr>
          <p:nvPr>
            <p:ph type="body" sz="quarter" idx="25" hasCustomPrompt="1"/>
          </p:nvPr>
        </p:nvSpPr>
        <p:spPr>
          <a:xfrm>
            <a:off x="400050" y="6126017"/>
            <a:ext cx="11591709" cy="677053"/>
          </a:xfrm>
        </p:spPr>
        <p:txBody>
          <a:bodyPr/>
          <a:lstStyle>
            <a:lvl1pPr marL="0" indent="0">
              <a:buNone/>
              <a:defRPr>
                <a:solidFill>
                  <a:schemeClr val="bg1"/>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1812245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365D7-C75B-6CB5-CF7F-41F68603993B}"/>
              </a:ext>
            </a:extLst>
          </p:cNvPr>
          <p:cNvSpPr>
            <a:spLocks noGrp="1"/>
          </p:cNvSpPr>
          <p:nvPr>
            <p:ph type="title"/>
          </p:nvPr>
        </p:nvSpPr>
        <p:spPr/>
        <p:txBody>
          <a:bodyPr/>
          <a:lstStyle/>
          <a:p>
            <a:r>
              <a:rPr lang="zh-CN" altLang="en-US"/>
              <a:t>单击此处编辑母版标题样式</a:t>
            </a:r>
            <a:endParaRPr lang="en-US"/>
          </a:p>
        </p:txBody>
      </p:sp>
      <p:sp>
        <p:nvSpPr>
          <p:cNvPr id="3" name="Slide Number Placeholder 2">
            <a:extLst>
              <a:ext uri="{FF2B5EF4-FFF2-40B4-BE49-F238E27FC236}">
                <a16:creationId xmlns:a16="http://schemas.microsoft.com/office/drawing/2014/main" id="{A28EC6BD-43D8-122D-65E5-BC3C0DE99956}"/>
              </a:ext>
            </a:extLst>
          </p:cNvPr>
          <p:cNvSpPr>
            <a:spLocks noGrp="1"/>
          </p:cNvSpPr>
          <p:nvPr>
            <p:ph type="sldNum" sz="quarter" idx="10"/>
          </p:nvPr>
        </p:nvSpPr>
        <p:spPr/>
        <p:txBody>
          <a:bodyPr/>
          <a:lstStyle/>
          <a:p>
            <a:fld id="{D57F1E4F-1CFF-5643-939E-217C01CDF565}" type="slidenum">
              <a:rPr lang="en-US" smtClean="0"/>
              <a:pPr/>
              <a:t>‹#›</a:t>
            </a:fld>
            <a:endParaRPr lang="en-US"/>
          </a:p>
        </p:txBody>
      </p:sp>
      <p:sp>
        <p:nvSpPr>
          <p:cNvPr id="4" name="Date Placeholder 3">
            <a:extLst>
              <a:ext uri="{FF2B5EF4-FFF2-40B4-BE49-F238E27FC236}">
                <a16:creationId xmlns:a16="http://schemas.microsoft.com/office/drawing/2014/main" id="{E3F39500-66E1-5A74-9C18-F7A1463605E7}"/>
              </a:ext>
            </a:extLst>
          </p:cNvPr>
          <p:cNvSpPr>
            <a:spLocks noGrp="1"/>
          </p:cNvSpPr>
          <p:nvPr>
            <p:ph type="dt" sz="half" idx="11"/>
          </p:nvPr>
        </p:nvSpPr>
        <p:spPr/>
        <p:txBody>
          <a:bodyPr/>
          <a:lstStyle/>
          <a:p>
            <a:fld id="{82366278-3313-8549-87DE-ECC5920BEA47}" type="datetime1">
              <a:rPr lang="en-HK" smtClean="0"/>
              <a:pPr/>
              <a:t>22/11/2024</a:t>
            </a:fld>
            <a:endParaRPr lang="en-US"/>
          </a:p>
        </p:txBody>
      </p:sp>
      <p:sp>
        <p:nvSpPr>
          <p:cNvPr id="5" name="Footer Placeholder 4">
            <a:extLst>
              <a:ext uri="{FF2B5EF4-FFF2-40B4-BE49-F238E27FC236}">
                <a16:creationId xmlns:a16="http://schemas.microsoft.com/office/drawing/2014/main" id="{B596CD17-DD8F-1F7A-0033-07911F2E5F50}"/>
              </a:ext>
            </a:extLst>
          </p:cNvPr>
          <p:cNvSpPr>
            <a:spLocks noGrp="1"/>
          </p:cNvSpPr>
          <p:nvPr>
            <p:ph type="ftr" sz="quarter" idx="12"/>
          </p:nvPr>
        </p:nvSpPr>
        <p:spPr/>
        <p:txBody>
          <a:bodyPr/>
          <a:lstStyle/>
          <a:p>
            <a:r>
              <a:rPr lang="en-US"/>
              <a:t>Edit footer and page number options in “Header &amp; Footer”</a:t>
            </a:r>
          </a:p>
        </p:txBody>
      </p:sp>
    </p:spTree>
    <p:extLst>
      <p:ext uri="{BB962C8B-B14F-4D97-AF65-F5344CB8AC3E}">
        <p14:creationId xmlns:p14="http://schemas.microsoft.com/office/powerpoint/2010/main" val="14351310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boxes layout 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5C7DDC1-148B-F3E7-2488-32A77F3062BD}"/>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zh-CN" altLang="en-US"/>
              <a:t>单击此处编辑母版标题样式</a:t>
            </a:r>
            <a:endParaRPr lang="en-US"/>
          </a:p>
        </p:txBody>
      </p:sp>
      <p:sp>
        <p:nvSpPr>
          <p:cNvPr id="4" name="Content Placeholder 2">
            <a:extLst>
              <a:ext uri="{FF2B5EF4-FFF2-40B4-BE49-F238E27FC236}">
                <a16:creationId xmlns:a16="http://schemas.microsoft.com/office/drawing/2014/main" id="{3375D640-4AEC-2780-17F3-40C966DA4728}"/>
              </a:ext>
            </a:extLst>
          </p:cNvPr>
          <p:cNvSpPr>
            <a:spLocks noGrp="1"/>
          </p:cNvSpPr>
          <p:nvPr>
            <p:ph sz="half" idx="1"/>
          </p:nvPr>
        </p:nvSpPr>
        <p:spPr>
          <a:xfrm>
            <a:off x="639531" y="1813560"/>
            <a:ext cx="2179869" cy="2901315"/>
          </a:xfrm>
        </p:spPr>
        <p:txBody>
          <a:bodyPr/>
          <a:lstStyle>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p:txBody>
      </p:sp>
      <p:sp>
        <p:nvSpPr>
          <p:cNvPr id="5" name="Content Placeholder 3">
            <a:extLst>
              <a:ext uri="{FF2B5EF4-FFF2-40B4-BE49-F238E27FC236}">
                <a16:creationId xmlns:a16="http://schemas.microsoft.com/office/drawing/2014/main" id="{963F5F72-2039-0FB0-2273-330F1A30A753}"/>
              </a:ext>
            </a:extLst>
          </p:cNvPr>
          <p:cNvSpPr>
            <a:spLocks noGrp="1"/>
          </p:cNvSpPr>
          <p:nvPr>
            <p:ph sz="half" idx="2"/>
          </p:nvPr>
        </p:nvSpPr>
        <p:spPr>
          <a:xfrm>
            <a:off x="2974757" y="1813560"/>
            <a:ext cx="2526883" cy="2901315"/>
          </a:xfrm>
        </p:spPr>
        <p:txBody>
          <a:bodyPr/>
          <a:lstStyle/>
          <a:p>
            <a:pPr lvl="0"/>
            <a:r>
              <a:rPr lang="zh-CN" altLang="en-US"/>
              <a:t>单击此处编辑母版文本样式</a:t>
            </a:r>
          </a:p>
          <a:p>
            <a:pPr lvl="1"/>
            <a:r>
              <a:rPr lang="zh-CN" altLang="en-US"/>
              <a:t>二级</a:t>
            </a:r>
          </a:p>
          <a:p>
            <a:pPr lvl="2"/>
            <a:r>
              <a:rPr lang="zh-CN" altLang="en-US"/>
              <a:t>三级</a:t>
            </a:r>
          </a:p>
        </p:txBody>
      </p:sp>
      <p:sp>
        <p:nvSpPr>
          <p:cNvPr id="6" name="Content Placeholder 3">
            <a:extLst>
              <a:ext uri="{FF2B5EF4-FFF2-40B4-BE49-F238E27FC236}">
                <a16:creationId xmlns:a16="http://schemas.microsoft.com/office/drawing/2014/main" id="{41E2E9E3-E29F-AAF6-71F4-C8FE0A59B486}"/>
              </a:ext>
            </a:extLst>
          </p:cNvPr>
          <p:cNvSpPr>
            <a:spLocks noGrp="1"/>
          </p:cNvSpPr>
          <p:nvPr>
            <p:ph sz="half" idx="13"/>
          </p:nvPr>
        </p:nvSpPr>
        <p:spPr>
          <a:xfrm>
            <a:off x="5704546" y="1813561"/>
            <a:ext cx="5018920" cy="1320960"/>
          </a:xfrm>
        </p:spPr>
        <p:txBody>
          <a:bodyPr/>
          <a:lstStyle/>
          <a:p>
            <a:pPr lvl="0"/>
            <a:r>
              <a:rPr lang="zh-CN" altLang="en-US"/>
              <a:t>单击此处编辑母版文本样式</a:t>
            </a:r>
          </a:p>
          <a:p>
            <a:pPr lvl="1"/>
            <a:r>
              <a:rPr lang="zh-CN" altLang="en-US"/>
              <a:t>二级</a:t>
            </a:r>
          </a:p>
          <a:p>
            <a:pPr lvl="2"/>
            <a:r>
              <a:rPr lang="zh-CN" altLang="en-US"/>
              <a:t>三级</a:t>
            </a:r>
          </a:p>
        </p:txBody>
      </p:sp>
      <p:sp>
        <p:nvSpPr>
          <p:cNvPr id="2" name="Content Placeholder 3">
            <a:extLst>
              <a:ext uri="{FF2B5EF4-FFF2-40B4-BE49-F238E27FC236}">
                <a16:creationId xmlns:a16="http://schemas.microsoft.com/office/drawing/2014/main" id="{CA18AFF9-7E47-BA39-B947-F952D29A6CD9}"/>
              </a:ext>
            </a:extLst>
          </p:cNvPr>
          <p:cNvSpPr>
            <a:spLocks noGrp="1"/>
          </p:cNvSpPr>
          <p:nvPr>
            <p:ph sz="half" idx="15"/>
          </p:nvPr>
        </p:nvSpPr>
        <p:spPr>
          <a:xfrm>
            <a:off x="5704546" y="3231468"/>
            <a:ext cx="5018920" cy="1483407"/>
          </a:xfrm>
        </p:spPr>
        <p:txBody>
          <a:bodyPr/>
          <a:lstStyle/>
          <a:p>
            <a:pPr lvl="0"/>
            <a:r>
              <a:rPr lang="zh-CN" altLang="en-US"/>
              <a:t>单击此处编辑母版文本样式</a:t>
            </a:r>
          </a:p>
          <a:p>
            <a:pPr lvl="1"/>
            <a:r>
              <a:rPr lang="zh-CN" altLang="en-US"/>
              <a:t>二级</a:t>
            </a:r>
          </a:p>
          <a:p>
            <a:pPr lvl="2"/>
            <a:r>
              <a:rPr lang="zh-CN" altLang="en-US"/>
              <a:t>三级</a:t>
            </a:r>
          </a:p>
        </p:txBody>
      </p:sp>
      <p:sp>
        <p:nvSpPr>
          <p:cNvPr id="11" name="文字版面配置區 18">
            <a:extLst>
              <a:ext uri="{FF2B5EF4-FFF2-40B4-BE49-F238E27FC236}">
                <a16:creationId xmlns:a16="http://schemas.microsoft.com/office/drawing/2014/main" id="{953C7978-0FAA-2B82-C7BE-1612DB25F0F5}"/>
              </a:ext>
            </a:extLst>
          </p:cNvPr>
          <p:cNvSpPr>
            <a:spLocks noGrp="1"/>
          </p:cNvSpPr>
          <p:nvPr>
            <p:ph type="body" sz="quarter" idx="19"/>
          </p:nvPr>
        </p:nvSpPr>
        <p:spPr>
          <a:xfrm>
            <a:off x="639531" y="4905314"/>
            <a:ext cx="10434515" cy="487997"/>
          </a:xfrm>
        </p:spPr>
        <p:txBody>
          <a:bodyPr/>
          <a:lstStyle>
            <a:lvl1pPr marL="0" indent="0">
              <a:buNone/>
              <a:defRPr/>
            </a:lvl1pPr>
          </a:lstStyle>
          <a:p>
            <a:pPr lvl="0"/>
            <a:r>
              <a:rPr kumimoji="1" lang="zh-CN" altLang="en-US"/>
              <a:t>单击此处编辑母版文本样式</a:t>
            </a:r>
          </a:p>
        </p:txBody>
      </p:sp>
      <p:sp>
        <p:nvSpPr>
          <p:cNvPr id="7" name="Date Placeholder 6">
            <a:extLst>
              <a:ext uri="{FF2B5EF4-FFF2-40B4-BE49-F238E27FC236}">
                <a16:creationId xmlns:a16="http://schemas.microsoft.com/office/drawing/2014/main" id="{F8FE4147-3FAA-889A-A9CE-D168E70ECC35}"/>
              </a:ext>
            </a:extLst>
          </p:cNvPr>
          <p:cNvSpPr>
            <a:spLocks noGrp="1"/>
          </p:cNvSpPr>
          <p:nvPr>
            <p:ph type="dt" sz="half" idx="16"/>
          </p:nvPr>
        </p:nvSpPr>
        <p:spPr/>
        <p:txBody>
          <a:bodyPr/>
          <a:lstStyle/>
          <a:p>
            <a:fld id="{82366278-3313-8549-87DE-ECC5920BEA47}" type="datetime1">
              <a:rPr lang="en-HK" smtClean="0"/>
              <a:pPr/>
              <a:t>22/11/2024</a:t>
            </a:fld>
            <a:endParaRPr lang="en-US"/>
          </a:p>
        </p:txBody>
      </p:sp>
      <p:sp>
        <p:nvSpPr>
          <p:cNvPr id="9" name="Footer Placeholder 8">
            <a:extLst>
              <a:ext uri="{FF2B5EF4-FFF2-40B4-BE49-F238E27FC236}">
                <a16:creationId xmlns:a16="http://schemas.microsoft.com/office/drawing/2014/main" id="{7CF85280-F14A-D8D6-E679-4B7EEBCE5B89}"/>
              </a:ext>
            </a:extLst>
          </p:cNvPr>
          <p:cNvSpPr>
            <a:spLocks noGrp="1"/>
          </p:cNvSpPr>
          <p:nvPr>
            <p:ph type="ftr" sz="quarter" idx="17"/>
          </p:nvPr>
        </p:nvSpPr>
        <p:spPr/>
        <p:txBody>
          <a:bodyPr/>
          <a:lstStyle/>
          <a:p>
            <a:r>
              <a:rPr lang="en-US"/>
              <a:t>Edit footer and page number options in “Header &amp; Footer”</a:t>
            </a:r>
          </a:p>
        </p:txBody>
      </p:sp>
      <p:sp>
        <p:nvSpPr>
          <p:cNvPr id="10" name="Slide Number Placeholder 9">
            <a:extLst>
              <a:ext uri="{FF2B5EF4-FFF2-40B4-BE49-F238E27FC236}">
                <a16:creationId xmlns:a16="http://schemas.microsoft.com/office/drawing/2014/main" id="{0F79E734-8ED4-AFB7-92D8-C05796249A05}"/>
              </a:ext>
            </a:extLst>
          </p:cNvPr>
          <p:cNvSpPr>
            <a:spLocks noGrp="1"/>
          </p:cNvSpPr>
          <p:nvPr>
            <p:ph type="sldNum" sz="quarter" idx="18"/>
          </p:nvPr>
        </p:nvSpPr>
        <p:spPr/>
        <p:txBody>
          <a:bodyPr/>
          <a:lstStyle/>
          <a:p>
            <a:fld id="{D57F1E4F-1CFF-5643-939E-217C01CDF565}" type="slidenum">
              <a:rPr lang="en-US" smtClean="0"/>
              <a:pPr/>
              <a:t>‹#›</a:t>
            </a:fld>
            <a:endParaRPr lang="en-US"/>
          </a:p>
        </p:txBody>
      </p:sp>
      <p:sp>
        <p:nvSpPr>
          <p:cNvPr id="8" name="文字版面配置區 16">
            <a:extLst>
              <a:ext uri="{FF2B5EF4-FFF2-40B4-BE49-F238E27FC236}">
                <a16:creationId xmlns:a16="http://schemas.microsoft.com/office/drawing/2014/main" id="{224E8076-D00C-F477-2759-2C4477335609}"/>
              </a:ext>
            </a:extLst>
          </p:cNvPr>
          <p:cNvSpPr>
            <a:spLocks noGrp="1"/>
          </p:cNvSpPr>
          <p:nvPr>
            <p:ph type="body" sz="quarter" idx="25" hasCustomPrompt="1"/>
          </p:nvPr>
        </p:nvSpPr>
        <p:spPr>
          <a:xfrm>
            <a:off x="400050" y="6126017"/>
            <a:ext cx="11591709" cy="677053"/>
          </a:xfrm>
        </p:spPr>
        <p:txBody>
          <a:bodyPr/>
          <a:lstStyle>
            <a:lvl1pPr marL="0" indent="0">
              <a:buNone/>
              <a:defRPr>
                <a:solidFill>
                  <a:schemeClr val="bg1"/>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34639948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boxes layout H">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5C7DDC1-148B-F3E7-2488-32A77F3062BD}"/>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zh-CN" altLang="en-US"/>
              <a:t>单击此处编辑母版标题样式</a:t>
            </a:r>
            <a:endParaRPr lang="en-US"/>
          </a:p>
        </p:txBody>
      </p:sp>
      <p:sp>
        <p:nvSpPr>
          <p:cNvPr id="4" name="Content Placeholder 2">
            <a:extLst>
              <a:ext uri="{FF2B5EF4-FFF2-40B4-BE49-F238E27FC236}">
                <a16:creationId xmlns:a16="http://schemas.microsoft.com/office/drawing/2014/main" id="{3375D640-4AEC-2780-17F3-40C966DA4728}"/>
              </a:ext>
            </a:extLst>
          </p:cNvPr>
          <p:cNvSpPr>
            <a:spLocks noGrp="1"/>
          </p:cNvSpPr>
          <p:nvPr>
            <p:ph sz="half" idx="1"/>
          </p:nvPr>
        </p:nvSpPr>
        <p:spPr>
          <a:xfrm>
            <a:off x="639531" y="1813561"/>
            <a:ext cx="4862109" cy="1320960"/>
          </a:xfrm>
        </p:spPr>
        <p:txBody>
          <a:bodyPr/>
          <a:lstStyle>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p:txBody>
      </p:sp>
      <p:sp>
        <p:nvSpPr>
          <p:cNvPr id="5" name="Content Placeholder 3">
            <a:extLst>
              <a:ext uri="{FF2B5EF4-FFF2-40B4-BE49-F238E27FC236}">
                <a16:creationId xmlns:a16="http://schemas.microsoft.com/office/drawing/2014/main" id="{963F5F72-2039-0FB0-2273-330F1A30A753}"/>
              </a:ext>
            </a:extLst>
          </p:cNvPr>
          <p:cNvSpPr>
            <a:spLocks noGrp="1"/>
          </p:cNvSpPr>
          <p:nvPr>
            <p:ph sz="half" idx="2"/>
          </p:nvPr>
        </p:nvSpPr>
        <p:spPr>
          <a:xfrm>
            <a:off x="639530" y="3286446"/>
            <a:ext cx="4862109" cy="1542729"/>
          </a:xfrm>
        </p:spPr>
        <p:txBody>
          <a:bodyPr/>
          <a:lstStyle/>
          <a:p>
            <a:pPr lvl="0"/>
            <a:r>
              <a:rPr lang="zh-CN" altLang="en-US"/>
              <a:t>单击此处编辑母版文本样式</a:t>
            </a:r>
          </a:p>
          <a:p>
            <a:pPr lvl="1"/>
            <a:r>
              <a:rPr lang="zh-CN" altLang="en-US"/>
              <a:t>二级</a:t>
            </a:r>
          </a:p>
          <a:p>
            <a:pPr lvl="2"/>
            <a:r>
              <a:rPr lang="zh-CN" altLang="en-US"/>
              <a:t>三级</a:t>
            </a:r>
          </a:p>
        </p:txBody>
      </p:sp>
      <p:sp>
        <p:nvSpPr>
          <p:cNvPr id="6" name="Content Placeholder 3">
            <a:extLst>
              <a:ext uri="{FF2B5EF4-FFF2-40B4-BE49-F238E27FC236}">
                <a16:creationId xmlns:a16="http://schemas.microsoft.com/office/drawing/2014/main" id="{41E2E9E3-E29F-AAF6-71F4-C8FE0A59B486}"/>
              </a:ext>
            </a:extLst>
          </p:cNvPr>
          <p:cNvSpPr>
            <a:spLocks noGrp="1"/>
          </p:cNvSpPr>
          <p:nvPr>
            <p:ph sz="half" idx="13"/>
          </p:nvPr>
        </p:nvSpPr>
        <p:spPr>
          <a:xfrm>
            <a:off x="5704546" y="1813560"/>
            <a:ext cx="2312783" cy="3017619"/>
          </a:xfrm>
        </p:spPr>
        <p:txBody>
          <a:bodyPr/>
          <a:lstStyle/>
          <a:p>
            <a:pPr lvl="0"/>
            <a:r>
              <a:rPr lang="zh-CN" altLang="en-US"/>
              <a:t>单击此处编辑母版文本样式</a:t>
            </a:r>
          </a:p>
          <a:p>
            <a:pPr lvl="1"/>
            <a:r>
              <a:rPr lang="zh-CN" altLang="en-US"/>
              <a:t>二级</a:t>
            </a:r>
          </a:p>
          <a:p>
            <a:pPr lvl="2"/>
            <a:r>
              <a:rPr lang="zh-CN" altLang="en-US"/>
              <a:t>三级</a:t>
            </a:r>
          </a:p>
        </p:txBody>
      </p:sp>
      <p:sp>
        <p:nvSpPr>
          <p:cNvPr id="2" name="Content Placeholder 3">
            <a:extLst>
              <a:ext uri="{FF2B5EF4-FFF2-40B4-BE49-F238E27FC236}">
                <a16:creationId xmlns:a16="http://schemas.microsoft.com/office/drawing/2014/main" id="{CA18AFF9-7E47-BA39-B947-F952D29A6CD9}"/>
              </a:ext>
            </a:extLst>
          </p:cNvPr>
          <p:cNvSpPr>
            <a:spLocks noGrp="1"/>
          </p:cNvSpPr>
          <p:nvPr>
            <p:ph sz="half" idx="15"/>
          </p:nvPr>
        </p:nvSpPr>
        <p:spPr>
          <a:xfrm>
            <a:off x="8213271" y="1801227"/>
            <a:ext cx="2510194" cy="3027948"/>
          </a:xfrm>
        </p:spPr>
        <p:txBody>
          <a:bodyPr/>
          <a:lstStyle/>
          <a:p>
            <a:pPr lvl="0"/>
            <a:r>
              <a:rPr lang="zh-CN" altLang="en-US"/>
              <a:t>单击此处编辑母版文本样式</a:t>
            </a:r>
          </a:p>
          <a:p>
            <a:pPr lvl="1"/>
            <a:r>
              <a:rPr lang="zh-CN" altLang="en-US"/>
              <a:t>二级</a:t>
            </a:r>
          </a:p>
          <a:p>
            <a:pPr lvl="2"/>
            <a:r>
              <a:rPr lang="zh-CN" altLang="en-US"/>
              <a:t>三级</a:t>
            </a:r>
          </a:p>
        </p:txBody>
      </p:sp>
      <p:sp>
        <p:nvSpPr>
          <p:cNvPr id="7" name="文字版面配置區 18">
            <a:extLst>
              <a:ext uri="{FF2B5EF4-FFF2-40B4-BE49-F238E27FC236}">
                <a16:creationId xmlns:a16="http://schemas.microsoft.com/office/drawing/2014/main" id="{E662ED16-5F1C-7A3E-9CC7-82F67524501B}"/>
              </a:ext>
            </a:extLst>
          </p:cNvPr>
          <p:cNvSpPr>
            <a:spLocks noGrp="1"/>
          </p:cNvSpPr>
          <p:nvPr>
            <p:ph type="body" sz="quarter" idx="19"/>
          </p:nvPr>
        </p:nvSpPr>
        <p:spPr>
          <a:xfrm>
            <a:off x="639530" y="4956542"/>
            <a:ext cx="10434515" cy="487997"/>
          </a:xfrm>
        </p:spPr>
        <p:txBody>
          <a:bodyPr/>
          <a:lstStyle>
            <a:lvl1pPr marL="0" indent="0">
              <a:buNone/>
              <a:defRPr/>
            </a:lvl1pPr>
          </a:lstStyle>
          <a:p>
            <a:pPr lvl="0"/>
            <a:r>
              <a:rPr kumimoji="1" lang="zh-CN" altLang="en-US"/>
              <a:t>单击此处编辑母版文本样式</a:t>
            </a:r>
          </a:p>
        </p:txBody>
      </p:sp>
      <p:sp>
        <p:nvSpPr>
          <p:cNvPr id="15" name="Date Placeholder 14">
            <a:extLst>
              <a:ext uri="{FF2B5EF4-FFF2-40B4-BE49-F238E27FC236}">
                <a16:creationId xmlns:a16="http://schemas.microsoft.com/office/drawing/2014/main" id="{C6DAF25F-20E9-47A8-0D47-14CCBDCFE773}"/>
              </a:ext>
            </a:extLst>
          </p:cNvPr>
          <p:cNvSpPr>
            <a:spLocks noGrp="1"/>
          </p:cNvSpPr>
          <p:nvPr>
            <p:ph type="dt" sz="half" idx="16"/>
          </p:nvPr>
        </p:nvSpPr>
        <p:spPr/>
        <p:txBody>
          <a:bodyPr/>
          <a:lstStyle/>
          <a:p>
            <a:fld id="{82366278-3313-8549-87DE-ECC5920BEA47}" type="datetime1">
              <a:rPr lang="en-HK" smtClean="0"/>
              <a:pPr/>
              <a:t>22/11/2024</a:t>
            </a:fld>
            <a:endParaRPr lang="en-US"/>
          </a:p>
        </p:txBody>
      </p:sp>
      <p:sp>
        <p:nvSpPr>
          <p:cNvPr id="16" name="Footer Placeholder 15">
            <a:extLst>
              <a:ext uri="{FF2B5EF4-FFF2-40B4-BE49-F238E27FC236}">
                <a16:creationId xmlns:a16="http://schemas.microsoft.com/office/drawing/2014/main" id="{A3F4076D-8FA9-CA74-7C12-5E190389C61B}"/>
              </a:ext>
            </a:extLst>
          </p:cNvPr>
          <p:cNvSpPr>
            <a:spLocks noGrp="1"/>
          </p:cNvSpPr>
          <p:nvPr>
            <p:ph type="ftr" sz="quarter" idx="17"/>
          </p:nvPr>
        </p:nvSpPr>
        <p:spPr/>
        <p:txBody>
          <a:bodyPr/>
          <a:lstStyle/>
          <a:p>
            <a:r>
              <a:rPr lang="en-US"/>
              <a:t>Edit footer and page number options in “Header &amp; Footer”</a:t>
            </a:r>
          </a:p>
        </p:txBody>
      </p:sp>
      <p:sp>
        <p:nvSpPr>
          <p:cNvPr id="17" name="Slide Number Placeholder 16">
            <a:extLst>
              <a:ext uri="{FF2B5EF4-FFF2-40B4-BE49-F238E27FC236}">
                <a16:creationId xmlns:a16="http://schemas.microsoft.com/office/drawing/2014/main" id="{963DD7D3-FBE1-7A3F-B3C2-BE8EC92EB870}"/>
              </a:ext>
            </a:extLst>
          </p:cNvPr>
          <p:cNvSpPr>
            <a:spLocks noGrp="1"/>
          </p:cNvSpPr>
          <p:nvPr>
            <p:ph type="sldNum" sz="quarter" idx="18"/>
          </p:nvPr>
        </p:nvSpPr>
        <p:spPr/>
        <p:txBody>
          <a:bodyPr/>
          <a:lstStyle/>
          <a:p>
            <a:fld id="{D57F1E4F-1CFF-5643-939E-217C01CDF565}" type="slidenum">
              <a:rPr lang="en-US" smtClean="0"/>
              <a:pPr/>
              <a:t>‹#›</a:t>
            </a:fld>
            <a:endParaRPr lang="en-US"/>
          </a:p>
        </p:txBody>
      </p:sp>
      <p:sp>
        <p:nvSpPr>
          <p:cNvPr id="8" name="文字版面配置區 16">
            <a:extLst>
              <a:ext uri="{FF2B5EF4-FFF2-40B4-BE49-F238E27FC236}">
                <a16:creationId xmlns:a16="http://schemas.microsoft.com/office/drawing/2014/main" id="{515228FA-D334-A4FF-3A6B-4755107D48E1}"/>
              </a:ext>
            </a:extLst>
          </p:cNvPr>
          <p:cNvSpPr>
            <a:spLocks noGrp="1"/>
          </p:cNvSpPr>
          <p:nvPr>
            <p:ph type="body" sz="quarter" idx="25" hasCustomPrompt="1"/>
          </p:nvPr>
        </p:nvSpPr>
        <p:spPr>
          <a:xfrm>
            <a:off x="400050" y="6126017"/>
            <a:ext cx="11591709" cy="677053"/>
          </a:xfrm>
        </p:spPr>
        <p:txBody>
          <a:bodyPr/>
          <a:lstStyle>
            <a:lvl1pPr marL="0" indent="0">
              <a:buNone/>
              <a:defRPr>
                <a:solidFill>
                  <a:schemeClr val="bg1"/>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28672963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 boxes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5197C-A375-2A3B-707B-16AF5077B2A3}"/>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zh-CN" altLang="en-US"/>
              <a:t>单击此处编辑母版标题样式</a:t>
            </a:r>
            <a:endParaRPr lang="en-US"/>
          </a:p>
        </p:txBody>
      </p:sp>
      <p:sp>
        <p:nvSpPr>
          <p:cNvPr id="4" name="Content Placeholder 2">
            <a:extLst>
              <a:ext uri="{FF2B5EF4-FFF2-40B4-BE49-F238E27FC236}">
                <a16:creationId xmlns:a16="http://schemas.microsoft.com/office/drawing/2014/main" id="{458C6FA2-A030-FD6F-B38B-CC660E7B03B0}"/>
              </a:ext>
            </a:extLst>
          </p:cNvPr>
          <p:cNvSpPr>
            <a:spLocks noGrp="1"/>
          </p:cNvSpPr>
          <p:nvPr>
            <p:ph sz="half" idx="1"/>
          </p:nvPr>
        </p:nvSpPr>
        <p:spPr>
          <a:xfrm>
            <a:off x="680320" y="1820960"/>
            <a:ext cx="3084575" cy="1320961"/>
          </a:xfrm>
        </p:spPr>
        <p:txBody>
          <a:bodyPr/>
          <a:lstStyle>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p:txBody>
      </p:sp>
      <p:sp>
        <p:nvSpPr>
          <p:cNvPr id="10" name="Content Placeholder 2">
            <a:extLst>
              <a:ext uri="{FF2B5EF4-FFF2-40B4-BE49-F238E27FC236}">
                <a16:creationId xmlns:a16="http://schemas.microsoft.com/office/drawing/2014/main" id="{AB60C304-AC8C-F6D9-52CB-8D60B6EBD4B2}"/>
              </a:ext>
            </a:extLst>
          </p:cNvPr>
          <p:cNvSpPr>
            <a:spLocks noGrp="1"/>
          </p:cNvSpPr>
          <p:nvPr>
            <p:ph sz="half" idx="14"/>
          </p:nvPr>
        </p:nvSpPr>
        <p:spPr>
          <a:xfrm>
            <a:off x="639531" y="3480783"/>
            <a:ext cx="3125364" cy="1320961"/>
          </a:xfrm>
        </p:spPr>
        <p:txBody>
          <a:bodyPr/>
          <a:lstStyle>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p:txBody>
      </p:sp>
      <p:sp>
        <p:nvSpPr>
          <p:cNvPr id="6" name="Content Placeholder 3">
            <a:extLst>
              <a:ext uri="{FF2B5EF4-FFF2-40B4-BE49-F238E27FC236}">
                <a16:creationId xmlns:a16="http://schemas.microsoft.com/office/drawing/2014/main" id="{A2BE3443-6B19-A97F-96A5-5AE55FB9F4B8}"/>
              </a:ext>
            </a:extLst>
          </p:cNvPr>
          <p:cNvSpPr>
            <a:spLocks noGrp="1"/>
          </p:cNvSpPr>
          <p:nvPr>
            <p:ph sz="half" idx="13"/>
          </p:nvPr>
        </p:nvSpPr>
        <p:spPr>
          <a:xfrm>
            <a:off x="3947160" y="1820960"/>
            <a:ext cx="3886200" cy="2965353"/>
          </a:xfrm>
        </p:spPr>
        <p:txBody>
          <a:bodyPr/>
          <a:lstStyle/>
          <a:p>
            <a:pPr lvl="0"/>
            <a:r>
              <a:rPr lang="zh-CN" altLang="en-US"/>
              <a:t>单击此处编辑母版文本样式</a:t>
            </a:r>
          </a:p>
          <a:p>
            <a:pPr lvl="1"/>
            <a:r>
              <a:rPr lang="zh-CN" altLang="en-US"/>
              <a:t>二级</a:t>
            </a:r>
          </a:p>
          <a:p>
            <a:pPr lvl="2"/>
            <a:r>
              <a:rPr lang="zh-CN" altLang="en-US"/>
              <a:t>三级</a:t>
            </a:r>
          </a:p>
        </p:txBody>
      </p:sp>
      <p:sp>
        <p:nvSpPr>
          <p:cNvPr id="14" name="Content Placeholder 3">
            <a:extLst>
              <a:ext uri="{FF2B5EF4-FFF2-40B4-BE49-F238E27FC236}">
                <a16:creationId xmlns:a16="http://schemas.microsoft.com/office/drawing/2014/main" id="{40D8A7CE-50F1-196F-16CC-282C4D7BFA0A}"/>
              </a:ext>
            </a:extLst>
          </p:cNvPr>
          <p:cNvSpPr>
            <a:spLocks noGrp="1"/>
          </p:cNvSpPr>
          <p:nvPr>
            <p:ph sz="half" idx="15"/>
          </p:nvPr>
        </p:nvSpPr>
        <p:spPr>
          <a:xfrm>
            <a:off x="8030978" y="1820961"/>
            <a:ext cx="3084575" cy="1320961"/>
          </a:xfrm>
        </p:spPr>
        <p:txBody>
          <a:bodyPr/>
          <a:lstStyle/>
          <a:p>
            <a:pPr lvl="0"/>
            <a:r>
              <a:rPr lang="zh-CN" altLang="en-US"/>
              <a:t>单击此处编辑母版文本样式</a:t>
            </a:r>
          </a:p>
          <a:p>
            <a:pPr lvl="1"/>
            <a:r>
              <a:rPr lang="zh-CN" altLang="en-US"/>
              <a:t>二级</a:t>
            </a:r>
          </a:p>
          <a:p>
            <a:pPr lvl="2"/>
            <a:r>
              <a:rPr lang="zh-CN" altLang="en-US"/>
              <a:t>三级</a:t>
            </a:r>
          </a:p>
        </p:txBody>
      </p:sp>
      <p:sp>
        <p:nvSpPr>
          <p:cNvPr id="15" name="Content Placeholder 3">
            <a:extLst>
              <a:ext uri="{FF2B5EF4-FFF2-40B4-BE49-F238E27FC236}">
                <a16:creationId xmlns:a16="http://schemas.microsoft.com/office/drawing/2014/main" id="{DF126109-48E4-FA00-3E78-97F1A1BA53C5}"/>
              </a:ext>
            </a:extLst>
          </p:cNvPr>
          <p:cNvSpPr>
            <a:spLocks noGrp="1"/>
          </p:cNvSpPr>
          <p:nvPr>
            <p:ph sz="half" idx="16"/>
          </p:nvPr>
        </p:nvSpPr>
        <p:spPr>
          <a:xfrm>
            <a:off x="8063341" y="3480786"/>
            <a:ext cx="3084575" cy="1320961"/>
          </a:xfrm>
        </p:spPr>
        <p:txBody>
          <a:bodyPr/>
          <a:lstStyle/>
          <a:p>
            <a:pPr lvl="0"/>
            <a:r>
              <a:rPr lang="zh-CN" altLang="en-US"/>
              <a:t>单击此处编辑母版文本样式</a:t>
            </a:r>
          </a:p>
          <a:p>
            <a:pPr lvl="1"/>
            <a:r>
              <a:rPr lang="zh-CN" altLang="en-US"/>
              <a:t>二级</a:t>
            </a:r>
          </a:p>
          <a:p>
            <a:pPr lvl="2"/>
            <a:r>
              <a:rPr lang="zh-CN" altLang="en-US"/>
              <a:t>三级</a:t>
            </a:r>
          </a:p>
        </p:txBody>
      </p:sp>
      <p:sp>
        <p:nvSpPr>
          <p:cNvPr id="8" name="文字版面配置區 18">
            <a:extLst>
              <a:ext uri="{FF2B5EF4-FFF2-40B4-BE49-F238E27FC236}">
                <a16:creationId xmlns:a16="http://schemas.microsoft.com/office/drawing/2014/main" id="{F0CA682F-88E2-CCC3-216C-3E71ECE98B14}"/>
              </a:ext>
            </a:extLst>
          </p:cNvPr>
          <p:cNvSpPr>
            <a:spLocks noGrp="1"/>
          </p:cNvSpPr>
          <p:nvPr>
            <p:ph type="body" sz="quarter" idx="21"/>
          </p:nvPr>
        </p:nvSpPr>
        <p:spPr>
          <a:xfrm>
            <a:off x="673002" y="5003045"/>
            <a:ext cx="10434515" cy="487997"/>
          </a:xfrm>
        </p:spPr>
        <p:txBody>
          <a:bodyPr/>
          <a:lstStyle>
            <a:lvl1pPr marL="0" indent="0">
              <a:buNone/>
              <a:defRPr/>
            </a:lvl1pPr>
          </a:lstStyle>
          <a:p>
            <a:pPr lvl="0"/>
            <a:r>
              <a:rPr kumimoji="1" lang="zh-CN" altLang="en-US"/>
              <a:t>单击此处编辑母版文本样式</a:t>
            </a:r>
          </a:p>
        </p:txBody>
      </p:sp>
      <p:sp>
        <p:nvSpPr>
          <p:cNvPr id="3" name="Date Placeholder 2">
            <a:extLst>
              <a:ext uri="{FF2B5EF4-FFF2-40B4-BE49-F238E27FC236}">
                <a16:creationId xmlns:a16="http://schemas.microsoft.com/office/drawing/2014/main" id="{C5B9EE11-9DA4-0CC6-1DC7-B7D39AA07BAA}"/>
              </a:ext>
            </a:extLst>
          </p:cNvPr>
          <p:cNvSpPr>
            <a:spLocks noGrp="1"/>
          </p:cNvSpPr>
          <p:nvPr>
            <p:ph type="dt" sz="half" idx="18"/>
          </p:nvPr>
        </p:nvSpPr>
        <p:spPr/>
        <p:txBody>
          <a:bodyPr/>
          <a:lstStyle/>
          <a:p>
            <a:fld id="{82366278-3313-8549-87DE-ECC5920BEA47}" type="datetime1">
              <a:rPr lang="en-HK" smtClean="0"/>
              <a:pPr/>
              <a:t>22/11/2024</a:t>
            </a:fld>
            <a:endParaRPr lang="en-US"/>
          </a:p>
        </p:txBody>
      </p:sp>
      <p:sp>
        <p:nvSpPr>
          <p:cNvPr id="5" name="Footer Placeholder 4">
            <a:extLst>
              <a:ext uri="{FF2B5EF4-FFF2-40B4-BE49-F238E27FC236}">
                <a16:creationId xmlns:a16="http://schemas.microsoft.com/office/drawing/2014/main" id="{B1912629-6BEC-9069-2033-4247BEBA0673}"/>
              </a:ext>
            </a:extLst>
          </p:cNvPr>
          <p:cNvSpPr>
            <a:spLocks noGrp="1"/>
          </p:cNvSpPr>
          <p:nvPr>
            <p:ph type="ftr" sz="quarter" idx="19"/>
          </p:nvPr>
        </p:nvSpPr>
        <p:spPr/>
        <p:txBody>
          <a:bodyPr/>
          <a:lstStyle/>
          <a:p>
            <a:r>
              <a:rPr lang="en-US"/>
              <a:t>Edit footer and page number options in “Header &amp; Footer”</a:t>
            </a:r>
          </a:p>
        </p:txBody>
      </p:sp>
      <p:sp>
        <p:nvSpPr>
          <p:cNvPr id="7" name="Slide Number Placeholder 6">
            <a:extLst>
              <a:ext uri="{FF2B5EF4-FFF2-40B4-BE49-F238E27FC236}">
                <a16:creationId xmlns:a16="http://schemas.microsoft.com/office/drawing/2014/main" id="{C96B9A08-B4E6-AED6-622A-B42FC0AEDE3C}"/>
              </a:ext>
            </a:extLst>
          </p:cNvPr>
          <p:cNvSpPr>
            <a:spLocks noGrp="1"/>
          </p:cNvSpPr>
          <p:nvPr>
            <p:ph type="sldNum" sz="quarter" idx="20"/>
          </p:nvPr>
        </p:nvSpPr>
        <p:spPr/>
        <p:txBody>
          <a:bodyPr/>
          <a:lstStyle/>
          <a:p>
            <a:fld id="{D57F1E4F-1CFF-5643-939E-217C01CDF565}" type="slidenum">
              <a:rPr lang="en-US" smtClean="0"/>
              <a:pPr/>
              <a:t>‹#›</a:t>
            </a:fld>
            <a:endParaRPr lang="en-US"/>
          </a:p>
        </p:txBody>
      </p:sp>
      <p:sp>
        <p:nvSpPr>
          <p:cNvPr id="9" name="文字版面配置區 16">
            <a:extLst>
              <a:ext uri="{FF2B5EF4-FFF2-40B4-BE49-F238E27FC236}">
                <a16:creationId xmlns:a16="http://schemas.microsoft.com/office/drawing/2014/main" id="{AFBD069B-0C8C-C693-69E9-4692CA710B02}"/>
              </a:ext>
            </a:extLst>
          </p:cNvPr>
          <p:cNvSpPr>
            <a:spLocks noGrp="1"/>
          </p:cNvSpPr>
          <p:nvPr>
            <p:ph type="body" sz="quarter" idx="25" hasCustomPrompt="1"/>
          </p:nvPr>
        </p:nvSpPr>
        <p:spPr>
          <a:xfrm>
            <a:off x="400050" y="6126017"/>
            <a:ext cx="11591709" cy="677053"/>
          </a:xfrm>
        </p:spPr>
        <p:txBody>
          <a:bodyPr/>
          <a:lstStyle>
            <a:lvl1pPr marL="0" indent="0">
              <a:buNone/>
              <a:defRPr>
                <a:solidFill>
                  <a:schemeClr val="bg1"/>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9055274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 boxes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B2AEF-6BA5-205E-99F4-3DA139D59B7A}"/>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zh-CN" altLang="en-US"/>
              <a:t>单击此处编辑母版标题样式</a:t>
            </a:r>
            <a:endParaRPr lang="en-US"/>
          </a:p>
        </p:txBody>
      </p:sp>
      <p:sp>
        <p:nvSpPr>
          <p:cNvPr id="4" name="Content Placeholder 2">
            <a:extLst>
              <a:ext uri="{FF2B5EF4-FFF2-40B4-BE49-F238E27FC236}">
                <a16:creationId xmlns:a16="http://schemas.microsoft.com/office/drawing/2014/main" id="{458C6FA2-A030-FD6F-B38B-CC660E7B03B0}"/>
              </a:ext>
            </a:extLst>
          </p:cNvPr>
          <p:cNvSpPr>
            <a:spLocks noGrp="1"/>
          </p:cNvSpPr>
          <p:nvPr>
            <p:ph sz="half" idx="1"/>
          </p:nvPr>
        </p:nvSpPr>
        <p:spPr>
          <a:xfrm>
            <a:off x="680320" y="1820960"/>
            <a:ext cx="3084575" cy="1493739"/>
          </a:xfrm>
        </p:spPr>
        <p:txBody>
          <a:bodyPr/>
          <a:lstStyle>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p:txBody>
      </p:sp>
      <p:sp>
        <p:nvSpPr>
          <p:cNvPr id="10" name="Content Placeholder 2">
            <a:extLst>
              <a:ext uri="{FF2B5EF4-FFF2-40B4-BE49-F238E27FC236}">
                <a16:creationId xmlns:a16="http://schemas.microsoft.com/office/drawing/2014/main" id="{AB60C304-AC8C-F6D9-52CB-8D60B6EBD4B2}"/>
              </a:ext>
            </a:extLst>
          </p:cNvPr>
          <p:cNvSpPr>
            <a:spLocks noGrp="1"/>
          </p:cNvSpPr>
          <p:nvPr>
            <p:ph sz="half" idx="14"/>
          </p:nvPr>
        </p:nvSpPr>
        <p:spPr>
          <a:xfrm>
            <a:off x="639531" y="3423635"/>
            <a:ext cx="3125364" cy="1362676"/>
          </a:xfrm>
        </p:spPr>
        <p:txBody>
          <a:bodyPr/>
          <a:lstStyle>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p:txBody>
      </p:sp>
      <p:sp>
        <p:nvSpPr>
          <p:cNvPr id="5" name="Content Placeholder 3">
            <a:extLst>
              <a:ext uri="{FF2B5EF4-FFF2-40B4-BE49-F238E27FC236}">
                <a16:creationId xmlns:a16="http://schemas.microsoft.com/office/drawing/2014/main" id="{5BEDCE94-CEE2-036E-12B0-64BD58BC716C}"/>
              </a:ext>
            </a:extLst>
          </p:cNvPr>
          <p:cNvSpPr>
            <a:spLocks noGrp="1"/>
          </p:cNvSpPr>
          <p:nvPr>
            <p:ph sz="half" idx="2"/>
          </p:nvPr>
        </p:nvSpPr>
        <p:spPr>
          <a:xfrm>
            <a:off x="4343400" y="1820961"/>
            <a:ext cx="3294887" cy="1453356"/>
          </a:xfrm>
        </p:spPr>
        <p:txBody>
          <a:bodyPr/>
          <a:lstStyle/>
          <a:p>
            <a:pPr lvl="0"/>
            <a:r>
              <a:rPr lang="zh-CN" altLang="en-US"/>
              <a:t>单击此处编辑母版文本样式</a:t>
            </a:r>
          </a:p>
          <a:p>
            <a:pPr lvl="1"/>
            <a:r>
              <a:rPr lang="zh-CN" altLang="en-US"/>
              <a:t>二级</a:t>
            </a:r>
          </a:p>
          <a:p>
            <a:pPr lvl="2"/>
            <a:r>
              <a:rPr lang="zh-CN" altLang="en-US"/>
              <a:t>三级</a:t>
            </a:r>
          </a:p>
        </p:txBody>
      </p:sp>
      <p:sp>
        <p:nvSpPr>
          <p:cNvPr id="6" name="Content Placeholder 3">
            <a:extLst>
              <a:ext uri="{FF2B5EF4-FFF2-40B4-BE49-F238E27FC236}">
                <a16:creationId xmlns:a16="http://schemas.microsoft.com/office/drawing/2014/main" id="{A2BE3443-6B19-A97F-96A5-5AE55FB9F4B8}"/>
              </a:ext>
            </a:extLst>
          </p:cNvPr>
          <p:cNvSpPr>
            <a:spLocks noGrp="1"/>
          </p:cNvSpPr>
          <p:nvPr>
            <p:ph sz="half" idx="13"/>
          </p:nvPr>
        </p:nvSpPr>
        <p:spPr>
          <a:xfrm>
            <a:off x="4328160" y="3423637"/>
            <a:ext cx="3279647" cy="1362675"/>
          </a:xfrm>
        </p:spPr>
        <p:txBody>
          <a:bodyPr/>
          <a:lstStyle/>
          <a:p>
            <a:pPr lvl="0"/>
            <a:r>
              <a:rPr lang="zh-CN" altLang="en-US"/>
              <a:t>单击此处编辑母版文本样式</a:t>
            </a:r>
          </a:p>
          <a:p>
            <a:pPr lvl="1"/>
            <a:r>
              <a:rPr lang="zh-CN" altLang="en-US"/>
              <a:t>二级</a:t>
            </a:r>
          </a:p>
          <a:p>
            <a:pPr lvl="2"/>
            <a:r>
              <a:rPr lang="zh-CN" altLang="en-US"/>
              <a:t>三级</a:t>
            </a:r>
          </a:p>
        </p:txBody>
      </p:sp>
      <p:sp>
        <p:nvSpPr>
          <p:cNvPr id="14" name="Content Placeholder 3">
            <a:extLst>
              <a:ext uri="{FF2B5EF4-FFF2-40B4-BE49-F238E27FC236}">
                <a16:creationId xmlns:a16="http://schemas.microsoft.com/office/drawing/2014/main" id="{40D8A7CE-50F1-196F-16CC-282C4D7BFA0A}"/>
              </a:ext>
            </a:extLst>
          </p:cNvPr>
          <p:cNvSpPr>
            <a:spLocks noGrp="1"/>
          </p:cNvSpPr>
          <p:nvPr>
            <p:ph sz="half" idx="15"/>
          </p:nvPr>
        </p:nvSpPr>
        <p:spPr>
          <a:xfrm>
            <a:off x="8030978" y="1820961"/>
            <a:ext cx="3084575" cy="1493739"/>
          </a:xfrm>
        </p:spPr>
        <p:txBody>
          <a:bodyPr/>
          <a:lstStyle/>
          <a:p>
            <a:pPr lvl="0"/>
            <a:r>
              <a:rPr lang="zh-CN" altLang="en-US"/>
              <a:t>单击此处编辑母版文本样式</a:t>
            </a:r>
          </a:p>
          <a:p>
            <a:pPr lvl="1"/>
            <a:r>
              <a:rPr lang="zh-CN" altLang="en-US"/>
              <a:t>二级</a:t>
            </a:r>
          </a:p>
          <a:p>
            <a:pPr lvl="2"/>
            <a:r>
              <a:rPr lang="zh-CN" altLang="en-US"/>
              <a:t>三级</a:t>
            </a:r>
          </a:p>
        </p:txBody>
      </p:sp>
      <p:sp>
        <p:nvSpPr>
          <p:cNvPr id="15" name="Content Placeholder 3">
            <a:extLst>
              <a:ext uri="{FF2B5EF4-FFF2-40B4-BE49-F238E27FC236}">
                <a16:creationId xmlns:a16="http://schemas.microsoft.com/office/drawing/2014/main" id="{DF126109-48E4-FA00-3E78-97F1A1BA53C5}"/>
              </a:ext>
            </a:extLst>
          </p:cNvPr>
          <p:cNvSpPr>
            <a:spLocks noGrp="1"/>
          </p:cNvSpPr>
          <p:nvPr>
            <p:ph sz="half" idx="16"/>
          </p:nvPr>
        </p:nvSpPr>
        <p:spPr>
          <a:xfrm>
            <a:off x="8063341" y="3423638"/>
            <a:ext cx="3084575" cy="1362676"/>
          </a:xfrm>
        </p:spPr>
        <p:txBody>
          <a:bodyPr/>
          <a:lstStyle/>
          <a:p>
            <a:pPr lvl="0"/>
            <a:r>
              <a:rPr lang="zh-CN" altLang="en-US"/>
              <a:t>单击此处编辑母版文本样式</a:t>
            </a:r>
          </a:p>
          <a:p>
            <a:pPr lvl="1"/>
            <a:r>
              <a:rPr lang="zh-CN" altLang="en-US"/>
              <a:t>二级</a:t>
            </a:r>
          </a:p>
          <a:p>
            <a:pPr lvl="2"/>
            <a:r>
              <a:rPr lang="zh-CN" altLang="en-US"/>
              <a:t>三级</a:t>
            </a:r>
          </a:p>
        </p:txBody>
      </p:sp>
      <p:sp>
        <p:nvSpPr>
          <p:cNvPr id="9" name="文字版面配置區 18">
            <a:extLst>
              <a:ext uri="{FF2B5EF4-FFF2-40B4-BE49-F238E27FC236}">
                <a16:creationId xmlns:a16="http://schemas.microsoft.com/office/drawing/2014/main" id="{ACD06155-7452-650A-72A0-C15CC8B46C76}"/>
              </a:ext>
            </a:extLst>
          </p:cNvPr>
          <p:cNvSpPr>
            <a:spLocks noGrp="1"/>
          </p:cNvSpPr>
          <p:nvPr>
            <p:ph type="body" sz="quarter" idx="21"/>
          </p:nvPr>
        </p:nvSpPr>
        <p:spPr>
          <a:xfrm>
            <a:off x="639531" y="4981627"/>
            <a:ext cx="10434515" cy="487997"/>
          </a:xfrm>
        </p:spPr>
        <p:txBody>
          <a:bodyPr/>
          <a:lstStyle>
            <a:lvl1pPr marL="0" indent="0">
              <a:buNone/>
              <a:defRPr/>
            </a:lvl1pPr>
          </a:lstStyle>
          <a:p>
            <a:pPr lvl="0"/>
            <a:r>
              <a:rPr kumimoji="1" lang="zh-CN" altLang="en-US"/>
              <a:t>单击此处编辑母版文本样式</a:t>
            </a:r>
          </a:p>
        </p:txBody>
      </p:sp>
      <p:sp>
        <p:nvSpPr>
          <p:cNvPr id="3" name="Date Placeholder 2">
            <a:extLst>
              <a:ext uri="{FF2B5EF4-FFF2-40B4-BE49-F238E27FC236}">
                <a16:creationId xmlns:a16="http://schemas.microsoft.com/office/drawing/2014/main" id="{02CAAAAA-4C4A-6312-3E76-05194D47E534}"/>
              </a:ext>
            </a:extLst>
          </p:cNvPr>
          <p:cNvSpPr>
            <a:spLocks noGrp="1"/>
          </p:cNvSpPr>
          <p:nvPr>
            <p:ph type="dt" sz="half" idx="18"/>
          </p:nvPr>
        </p:nvSpPr>
        <p:spPr/>
        <p:txBody>
          <a:bodyPr/>
          <a:lstStyle/>
          <a:p>
            <a:fld id="{82366278-3313-8549-87DE-ECC5920BEA47}" type="datetime1">
              <a:rPr lang="en-HK" smtClean="0"/>
              <a:pPr/>
              <a:t>22/11/2024</a:t>
            </a:fld>
            <a:endParaRPr lang="en-US"/>
          </a:p>
        </p:txBody>
      </p:sp>
      <p:sp>
        <p:nvSpPr>
          <p:cNvPr id="7" name="Footer Placeholder 6">
            <a:extLst>
              <a:ext uri="{FF2B5EF4-FFF2-40B4-BE49-F238E27FC236}">
                <a16:creationId xmlns:a16="http://schemas.microsoft.com/office/drawing/2014/main" id="{CDC1F3F2-F7D1-7227-C00B-E3E0AF368F10}"/>
              </a:ext>
            </a:extLst>
          </p:cNvPr>
          <p:cNvSpPr>
            <a:spLocks noGrp="1"/>
          </p:cNvSpPr>
          <p:nvPr>
            <p:ph type="ftr" sz="quarter" idx="19"/>
          </p:nvPr>
        </p:nvSpPr>
        <p:spPr/>
        <p:txBody>
          <a:bodyPr/>
          <a:lstStyle/>
          <a:p>
            <a:r>
              <a:rPr lang="en-US"/>
              <a:t>Edit footer and page number options in “Header &amp; Footer”</a:t>
            </a:r>
          </a:p>
        </p:txBody>
      </p:sp>
      <p:sp>
        <p:nvSpPr>
          <p:cNvPr id="8" name="Slide Number Placeholder 7">
            <a:extLst>
              <a:ext uri="{FF2B5EF4-FFF2-40B4-BE49-F238E27FC236}">
                <a16:creationId xmlns:a16="http://schemas.microsoft.com/office/drawing/2014/main" id="{1EDFF7D4-0286-561A-E925-131F139A2D3B}"/>
              </a:ext>
            </a:extLst>
          </p:cNvPr>
          <p:cNvSpPr>
            <a:spLocks noGrp="1"/>
          </p:cNvSpPr>
          <p:nvPr>
            <p:ph type="sldNum" sz="quarter" idx="20"/>
          </p:nvPr>
        </p:nvSpPr>
        <p:spPr/>
        <p:txBody>
          <a:bodyPr/>
          <a:lstStyle/>
          <a:p>
            <a:fld id="{D57F1E4F-1CFF-5643-939E-217C01CDF565}" type="slidenum">
              <a:rPr lang="en-US" smtClean="0"/>
              <a:pPr/>
              <a:t>‹#›</a:t>
            </a:fld>
            <a:endParaRPr lang="en-US"/>
          </a:p>
        </p:txBody>
      </p:sp>
      <p:sp>
        <p:nvSpPr>
          <p:cNvPr id="11" name="文字版面配置區 16">
            <a:extLst>
              <a:ext uri="{FF2B5EF4-FFF2-40B4-BE49-F238E27FC236}">
                <a16:creationId xmlns:a16="http://schemas.microsoft.com/office/drawing/2014/main" id="{3765B843-43E4-1205-FF99-6FA8FC623EF6}"/>
              </a:ext>
            </a:extLst>
          </p:cNvPr>
          <p:cNvSpPr>
            <a:spLocks noGrp="1"/>
          </p:cNvSpPr>
          <p:nvPr>
            <p:ph type="body" sz="quarter" idx="25" hasCustomPrompt="1"/>
          </p:nvPr>
        </p:nvSpPr>
        <p:spPr>
          <a:xfrm>
            <a:off x="400050" y="6126017"/>
            <a:ext cx="11591709" cy="677053"/>
          </a:xfrm>
        </p:spPr>
        <p:txBody>
          <a:bodyPr/>
          <a:lstStyle>
            <a:lvl1pPr marL="0" indent="0">
              <a:buNone/>
              <a:defRPr>
                <a:solidFill>
                  <a:schemeClr val="bg1"/>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12395510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 content and captions">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A9CF7463-D867-EA6D-7C6F-7C520DE0E791}"/>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zh-CN" altLang="en-US"/>
              <a:t>单击此处编辑母版标题样式</a:t>
            </a:r>
            <a:endParaRPr lang="en-US"/>
          </a:p>
        </p:txBody>
      </p:sp>
      <p:sp>
        <p:nvSpPr>
          <p:cNvPr id="4" name="Content Placeholder 2">
            <a:extLst>
              <a:ext uri="{FF2B5EF4-FFF2-40B4-BE49-F238E27FC236}">
                <a16:creationId xmlns:a16="http://schemas.microsoft.com/office/drawing/2014/main" id="{458C6FA2-A030-FD6F-B38B-CC660E7B03B0}"/>
              </a:ext>
            </a:extLst>
          </p:cNvPr>
          <p:cNvSpPr>
            <a:spLocks noGrp="1"/>
          </p:cNvSpPr>
          <p:nvPr>
            <p:ph sz="half" idx="1"/>
          </p:nvPr>
        </p:nvSpPr>
        <p:spPr>
          <a:xfrm>
            <a:off x="680320" y="1747221"/>
            <a:ext cx="3084575" cy="957131"/>
          </a:xfrm>
        </p:spPr>
        <p:txBody>
          <a:bodyPr/>
          <a:lstStyle>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p:txBody>
      </p:sp>
      <p:sp>
        <p:nvSpPr>
          <p:cNvPr id="10" name="Content Placeholder 2">
            <a:extLst>
              <a:ext uri="{FF2B5EF4-FFF2-40B4-BE49-F238E27FC236}">
                <a16:creationId xmlns:a16="http://schemas.microsoft.com/office/drawing/2014/main" id="{AB60C304-AC8C-F6D9-52CB-8D60B6EBD4B2}"/>
              </a:ext>
            </a:extLst>
          </p:cNvPr>
          <p:cNvSpPr>
            <a:spLocks noGrp="1"/>
          </p:cNvSpPr>
          <p:nvPr>
            <p:ph sz="half" idx="14"/>
          </p:nvPr>
        </p:nvSpPr>
        <p:spPr>
          <a:xfrm>
            <a:off x="659925" y="2703859"/>
            <a:ext cx="3125364" cy="560308"/>
          </a:xfrm>
        </p:spPr>
        <p:txBody>
          <a:bodyPr/>
          <a:lstStyle>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p:txBody>
      </p:sp>
      <p:sp>
        <p:nvSpPr>
          <p:cNvPr id="5" name="Content Placeholder 3">
            <a:extLst>
              <a:ext uri="{FF2B5EF4-FFF2-40B4-BE49-F238E27FC236}">
                <a16:creationId xmlns:a16="http://schemas.microsoft.com/office/drawing/2014/main" id="{5BEDCE94-CEE2-036E-12B0-64BD58BC716C}"/>
              </a:ext>
            </a:extLst>
          </p:cNvPr>
          <p:cNvSpPr>
            <a:spLocks noGrp="1"/>
          </p:cNvSpPr>
          <p:nvPr>
            <p:ph sz="half" idx="2"/>
          </p:nvPr>
        </p:nvSpPr>
        <p:spPr>
          <a:xfrm>
            <a:off x="4343400" y="1747221"/>
            <a:ext cx="3294887" cy="1021341"/>
          </a:xfrm>
        </p:spPr>
        <p:txBody>
          <a:bodyPr/>
          <a:lstStyle/>
          <a:p>
            <a:pPr lvl="0"/>
            <a:r>
              <a:rPr lang="zh-CN" altLang="en-US"/>
              <a:t>单击此处编辑母版文本样式</a:t>
            </a:r>
          </a:p>
          <a:p>
            <a:pPr lvl="1"/>
            <a:r>
              <a:rPr lang="zh-CN" altLang="en-US"/>
              <a:t>二级</a:t>
            </a:r>
          </a:p>
          <a:p>
            <a:pPr lvl="2"/>
            <a:r>
              <a:rPr lang="zh-CN" altLang="en-US"/>
              <a:t>三级</a:t>
            </a:r>
          </a:p>
        </p:txBody>
      </p:sp>
      <p:sp>
        <p:nvSpPr>
          <p:cNvPr id="6" name="Content Placeholder 3">
            <a:extLst>
              <a:ext uri="{FF2B5EF4-FFF2-40B4-BE49-F238E27FC236}">
                <a16:creationId xmlns:a16="http://schemas.microsoft.com/office/drawing/2014/main" id="{A2BE3443-6B19-A97F-96A5-5AE55FB9F4B8}"/>
              </a:ext>
            </a:extLst>
          </p:cNvPr>
          <p:cNvSpPr>
            <a:spLocks noGrp="1"/>
          </p:cNvSpPr>
          <p:nvPr>
            <p:ph sz="half" idx="13"/>
          </p:nvPr>
        </p:nvSpPr>
        <p:spPr>
          <a:xfrm>
            <a:off x="4343400" y="2765708"/>
            <a:ext cx="3279647" cy="487363"/>
          </a:xfrm>
        </p:spPr>
        <p:txBody>
          <a:bodyPr/>
          <a:lstStyle/>
          <a:p>
            <a:pPr lvl="0"/>
            <a:r>
              <a:rPr lang="zh-CN" altLang="en-US"/>
              <a:t>单击此处编辑母版文本样式</a:t>
            </a:r>
          </a:p>
          <a:p>
            <a:pPr lvl="1"/>
            <a:r>
              <a:rPr lang="zh-CN" altLang="en-US"/>
              <a:t>二级</a:t>
            </a:r>
          </a:p>
          <a:p>
            <a:pPr lvl="2"/>
            <a:r>
              <a:rPr lang="zh-CN" altLang="en-US"/>
              <a:t>三级</a:t>
            </a:r>
          </a:p>
        </p:txBody>
      </p:sp>
      <p:sp>
        <p:nvSpPr>
          <p:cNvPr id="14" name="Content Placeholder 3">
            <a:extLst>
              <a:ext uri="{FF2B5EF4-FFF2-40B4-BE49-F238E27FC236}">
                <a16:creationId xmlns:a16="http://schemas.microsoft.com/office/drawing/2014/main" id="{40D8A7CE-50F1-196F-16CC-282C4D7BFA0A}"/>
              </a:ext>
            </a:extLst>
          </p:cNvPr>
          <p:cNvSpPr>
            <a:spLocks noGrp="1"/>
          </p:cNvSpPr>
          <p:nvPr>
            <p:ph sz="half" idx="15"/>
          </p:nvPr>
        </p:nvSpPr>
        <p:spPr>
          <a:xfrm>
            <a:off x="8030978" y="1747222"/>
            <a:ext cx="3084575" cy="1016694"/>
          </a:xfrm>
        </p:spPr>
        <p:txBody>
          <a:bodyPr/>
          <a:lstStyle/>
          <a:p>
            <a:pPr lvl="0"/>
            <a:r>
              <a:rPr lang="zh-CN" altLang="en-US"/>
              <a:t>单击此处编辑母版文本样式</a:t>
            </a:r>
          </a:p>
          <a:p>
            <a:pPr lvl="1"/>
            <a:r>
              <a:rPr lang="zh-CN" altLang="en-US"/>
              <a:t>二级</a:t>
            </a:r>
          </a:p>
          <a:p>
            <a:pPr lvl="2"/>
            <a:r>
              <a:rPr lang="zh-CN" altLang="en-US"/>
              <a:t>三级</a:t>
            </a:r>
          </a:p>
        </p:txBody>
      </p:sp>
      <p:sp>
        <p:nvSpPr>
          <p:cNvPr id="15" name="Content Placeholder 3">
            <a:extLst>
              <a:ext uri="{FF2B5EF4-FFF2-40B4-BE49-F238E27FC236}">
                <a16:creationId xmlns:a16="http://schemas.microsoft.com/office/drawing/2014/main" id="{DF126109-48E4-FA00-3E78-97F1A1BA53C5}"/>
              </a:ext>
            </a:extLst>
          </p:cNvPr>
          <p:cNvSpPr>
            <a:spLocks noGrp="1"/>
          </p:cNvSpPr>
          <p:nvPr>
            <p:ph sz="half" idx="16"/>
          </p:nvPr>
        </p:nvSpPr>
        <p:spPr>
          <a:xfrm>
            <a:off x="8015738" y="2760774"/>
            <a:ext cx="3084575" cy="560309"/>
          </a:xfrm>
        </p:spPr>
        <p:txBody>
          <a:bodyPr/>
          <a:lstStyle/>
          <a:p>
            <a:pPr lvl="0"/>
            <a:r>
              <a:rPr lang="zh-CN" altLang="en-US"/>
              <a:t>单击此处编辑母版文本样式</a:t>
            </a:r>
          </a:p>
          <a:p>
            <a:pPr lvl="1"/>
            <a:r>
              <a:rPr lang="zh-CN" altLang="en-US"/>
              <a:t>二级</a:t>
            </a:r>
          </a:p>
          <a:p>
            <a:pPr lvl="2"/>
            <a:r>
              <a:rPr lang="zh-CN" altLang="en-US"/>
              <a:t>三级</a:t>
            </a:r>
          </a:p>
        </p:txBody>
      </p:sp>
      <p:sp>
        <p:nvSpPr>
          <p:cNvPr id="2" name="Content Placeholder 2">
            <a:extLst>
              <a:ext uri="{FF2B5EF4-FFF2-40B4-BE49-F238E27FC236}">
                <a16:creationId xmlns:a16="http://schemas.microsoft.com/office/drawing/2014/main" id="{4BDBB94F-3BCF-E9EF-3F19-0C0B16A7CF87}"/>
              </a:ext>
            </a:extLst>
          </p:cNvPr>
          <p:cNvSpPr>
            <a:spLocks noGrp="1"/>
          </p:cNvSpPr>
          <p:nvPr>
            <p:ph sz="half" idx="18"/>
          </p:nvPr>
        </p:nvSpPr>
        <p:spPr>
          <a:xfrm>
            <a:off x="653200" y="3529306"/>
            <a:ext cx="3084575" cy="856988"/>
          </a:xfrm>
        </p:spPr>
        <p:txBody>
          <a:bodyPr/>
          <a:lstStyle>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p:txBody>
      </p:sp>
      <p:sp>
        <p:nvSpPr>
          <p:cNvPr id="8" name="Content Placeholder 2">
            <a:extLst>
              <a:ext uri="{FF2B5EF4-FFF2-40B4-BE49-F238E27FC236}">
                <a16:creationId xmlns:a16="http://schemas.microsoft.com/office/drawing/2014/main" id="{1960D728-1280-7291-2C2E-A7D78E831C75}"/>
              </a:ext>
            </a:extLst>
          </p:cNvPr>
          <p:cNvSpPr>
            <a:spLocks noGrp="1"/>
          </p:cNvSpPr>
          <p:nvPr>
            <p:ph sz="half" idx="21"/>
          </p:nvPr>
        </p:nvSpPr>
        <p:spPr>
          <a:xfrm>
            <a:off x="632805" y="4404844"/>
            <a:ext cx="3125364" cy="560308"/>
          </a:xfrm>
        </p:spPr>
        <p:txBody>
          <a:bodyPr/>
          <a:lstStyle>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p:txBody>
      </p:sp>
      <p:sp>
        <p:nvSpPr>
          <p:cNvPr id="3" name="Content Placeholder 3">
            <a:extLst>
              <a:ext uri="{FF2B5EF4-FFF2-40B4-BE49-F238E27FC236}">
                <a16:creationId xmlns:a16="http://schemas.microsoft.com/office/drawing/2014/main" id="{C6E732E0-C92E-97F5-6720-DDE1ECBF99B8}"/>
              </a:ext>
            </a:extLst>
          </p:cNvPr>
          <p:cNvSpPr>
            <a:spLocks noGrp="1"/>
          </p:cNvSpPr>
          <p:nvPr>
            <p:ph sz="half" idx="19"/>
          </p:nvPr>
        </p:nvSpPr>
        <p:spPr>
          <a:xfrm>
            <a:off x="4316280" y="3499810"/>
            <a:ext cx="3294887" cy="914480"/>
          </a:xfrm>
        </p:spPr>
        <p:txBody>
          <a:bodyPr/>
          <a:lstStyle/>
          <a:p>
            <a:pPr lvl="0"/>
            <a:r>
              <a:rPr lang="zh-CN" altLang="en-US"/>
              <a:t>单击此处编辑母版文本样式</a:t>
            </a:r>
          </a:p>
          <a:p>
            <a:pPr lvl="1"/>
            <a:r>
              <a:rPr lang="zh-CN" altLang="en-US"/>
              <a:t>二级</a:t>
            </a:r>
          </a:p>
          <a:p>
            <a:pPr lvl="2"/>
            <a:r>
              <a:rPr lang="zh-CN" altLang="en-US"/>
              <a:t>三级</a:t>
            </a:r>
          </a:p>
        </p:txBody>
      </p:sp>
      <p:sp>
        <p:nvSpPr>
          <p:cNvPr id="16" name="Content Placeholder 3">
            <a:extLst>
              <a:ext uri="{FF2B5EF4-FFF2-40B4-BE49-F238E27FC236}">
                <a16:creationId xmlns:a16="http://schemas.microsoft.com/office/drawing/2014/main" id="{6E9DA62E-DCC3-8B27-1C27-6FFBF7F6B970}"/>
              </a:ext>
            </a:extLst>
          </p:cNvPr>
          <p:cNvSpPr>
            <a:spLocks noGrp="1"/>
          </p:cNvSpPr>
          <p:nvPr>
            <p:ph sz="half" idx="22"/>
          </p:nvPr>
        </p:nvSpPr>
        <p:spPr>
          <a:xfrm>
            <a:off x="4316280" y="4409541"/>
            <a:ext cx="3279647" cy="487363"/>
          </a:xfrm>
        </p:spPr>
        <p:txBody>
          <a:bodyPr/>
          <a:lstStyle/>
          <a:p>
            <a:pPr lvl="0"/>
            <a:r>
              <a:rPr lang="zh-CN" altLang="en-US"/>
              <a:t>单击此处编辑母版文本样式</a:t>
            </a:r>
          </a:p>
          <a:p>
            <a:pPr lvl="1"/>
            <a:r>
              <a:rPr lang="zh-CN" altLang="en-US"/>
              <a:t>二级</a:t>
            </a:r>
          </a:p>
          <a:p>
            <a:pPr lvl="2"/>
            <a:r>
              <a:rPr lang="zh-CN" altLang="en-US"/>
              <a:t>三级</a:t>
            </a:r>
          </a:p>
        </p:txBody>
      </p:sp>
      <p:sp>
        <p:nvSpPr>
          <p:cNvPr id="7" name="Content Placeholder 3">
            <a:extLst>
              <a:ext uri="{FF2B5EF4-FFF2-40B4-BE49-F238E27FC236}">
                <a16:creationId xmlns:a16="http://schemas.microsoft.com/office/drawing/2014/main" id="{A1A40925-C20E-AD0E-A09A-14A7E46A9B91}"/>
              </a:ext>
            </a:extLst>
          </p:cNvPr>
          <p:cNvSpPr>
            <a:spLocks noGrp="1"/>
          </p:cNvSpPr>
          <p:nvPr>
            <p:ph sz="half" idx="20"/>
          </p:nvPr>
        </p:nvSpPr>
        <p:spPr>
          <a:xfrm>
            <a:off x="8003858" y="3499811"/>
            <a:ext cx="3084575" cy="912896"/>
          </a:xfrm>
        </p:spPr>
        <p:txBody>
          <a:bodyPr/>
          <a:lstStyle/>
          <a:p>
            <a:pPr lvl="0"/>
            <a:r>
              <a:rPr lang="zh-CN" altLang="en-US"/>
              <a:t>单击此处编辑母版文本样式</a:t>
            </a:r>
          </a:p>
          <a:p>
            <a:pPr lvl="1"/>
            <a:r>
              <a:rPr lang="zh-CN" altLang="en-US"/>
              <a:t>二级</a:t>
            </a:r>
          </a:p>
          <a:p>
            <a:pPr lvl="2"/>
            <a:r>
              <a:rPr lang="zh-CN" altLang="en-US"/>
              <a:t>三级</a:t>
            </a:r>
          </a:p>
        </p:txBody>
      </p:sp>
      <p:sp>
        <p:nvSpPr>
          <p:cNvPr id="17" name="Content Placeholder 3">
            <a:extLst>
              <a:ext uri="{FF2B5EF4-FFF2-40B4-BE49-F238E27FC236}">
                <a16:creationId xmlns:a16="http://schemas.microsoft.com/office/drawing/2014/main" id="{4F47718C-69D4-B61F-51AE-CA25FC19575F}"/>
              </a:ext>
            </a:extLst>
          </p:cNvPr>
          <p:cNvSpPr>
            <a:spLocks noGrp="1"/>
          </p:cNvSpPr>
          <p:nvPr>
            <p:ph sz="half" idx="23"/>
          </p:nvPr>
        </p:nvSpPr>
        <p:spPr>
          <a:xfrm>
            <a:off x="7988618" y="4404606"/>
            <a:ext cx="3084575" cy="560309"/>
          </a:xfrm>
        </p:spPr>
        <p:txBody>
          <a:bodyPr/>
          <a:lstStyle/>
          <a:p>
            <a:pPr lvl="0"/>
            <a:r>
              <a:rPr lang="zh-CN" altLang="en-US"/>
              <a:t>单击此处编辑母版文本样式</a:t>
            </a:r>
          </a:p>
          <a:p>
            <a:pPr lvl="1"/>
            <a:r>
              <a:rPr lang="zh-CN" altLang="en-US"/>
              <a:t>二级</a:t>
            </a:r>
          </a:p>
          <a:p>
            <a:pPr lvl="2"/>
            <a:r>
              <a:rPr lang="zh-CN" altLang="en-US"/>
              <a:t>三级</a:t>
            </a:r>
          </a:p>
        </p:txBody>
      </p:sp>
      <p:sp>
        <p:nvSpPr>
          <p:cNvPr id="11" name="文字版面配置區 18">
            <a:extLst>
              <a:ext uri="{FF2B5EF4-FFF2-40B4-BE49-F238E27FC236}">
                <a16:creationId xmlns:a16="http://schemas.microsoft.com/office/drawing/2014/main" id="{31F067AB-B429-1761-BEFB-F91A12358349}"/>
              </a:ext>
            </a:extLst>
          </p:cNvPr>
          <p:cNvSpPr>
            <a:spLocks noGrp="1"/>
          </p:cNvSpPr>
          <p:nvPr>
            <p:ph type="body" sz="quarter" idx="27"/>
          </p:nvPr>
        </p:nvSpPr>
        <p:spPr>
          <a:xfrm>
            <a:off x="665798" y="5059191"/>
            <a:ext cx="10434515" cy="487997"/>
          </a:xfrm>
        </p:spPr>
        <p:txBody>
          <a:bodyPr/>
          <a:lstStyle>
            <a:lvl1pPr marL="0" indent="0">
              <a:buNone/>
              <a:defRPr/>
            </a:lvl1pPr>
          </a:lstStyle>
          <a:p>
            <a:pPr lvl="0"/>
            <a:r>
              <a:rPr kumimoji="1" lang="zh-CN" altLang="en-US"/>
              <a:t>单击此处编辑母版文本样式</a:t>
            </a:r>
          </a:p>
        </p:txBody>
      </p:sp>
      <p:sp>
        <p:nvSpPr>
          <p:cNvPr id="9" name="Date Placeholder 8">
            <a:extLst>
              <a:ext uri="{FF2B5EF4-FFF2-40B4-BE49-F238E27FC236}">
                <a16:creationId xmlns:a16="http://schemas.microsoft.com/office/drawing/2014/main" id="{D7730576-9378-5DD4-4CE5-5B214DA44A5D}"/>
              </a:ext>
            </a:extLst>
          </p:cNvPr>
          <p:cNvSpPr>
            <a:spLocks noGrp="1"/>
          </p:cNvSpPr>
          <p:nvPr>
            <p:ph type="dt" sz="half" idx="24"/>
          </p:nvPr>
        </p:nvSpPr>
        <p:spPr/>
        <p:txBody>
          <a:bodyPr/>
          <a:lstStyle/>
          <a:p>
            <a:fld id="{82366278-3313-8549-87DE-ECC5920BEA47}" type="datetime1">
              <a:rPr lang="en-HK" smtClean="0"/>
              <a:pPr/>
              <a:t>22/11/2024</a:t>
            </a:fld>
            <a:endParaRPr lang="en-US"/>
          </a:p>
        </p:txBody>
      </p:sp>
      <p:sp>
        <p:nvSpPr>
          <p:cNvPr id="20" name="Footer Placeholder 19">
            <a:extLst>
              <a:ext uri="{FF2B5EF4-FFF2-40B4-BE49-F238E27FC236}">
                <a16:creationId xmlns:a16="http://schemas.microsoft.com/office/drawing/2014/main" id="{DB7BD201-1043-195D-A8BB-544BBB754135}"/>
              </a:ext>
            </a:extLst>
          </p:cNvPr>
          <p:cNvSpPr>
            <a:spLocks noGrp="1"/>
          </p:cNvSpPr>
          <p:nvPr>
            <p:ph type="ftr" sz="quarter" idx="25"/>
          </p:nvPr>
        </p:nvSpPr>
        <p:spPr/>
        <p:txBody>
          <a:bodyPr/>
          <a:lstStyle/>
          <a:p>
            <a:r>
              <a:rPr lang="en-US"/>
              <a:t>Edit footer and page number options in “Header &amp; Footer”</a:t>
            </a:r>
          </a:p>
        </p:txBody>
      </p:sp>
      <p:sp>
        <p:nvSpPr>
          <p:cNvPr id="21" name="Slide Number Placeholder 20">
            <a:extLst>
              <a:ext uri="{FF2B5EF4-FFF2-40B4-BE49-F238E27FC236}">
                <a16:creationId xmlns:a16="http://schemas.microsoft.com/office/drawing/2014/main" id="{8FF96B8B-536B-E745-2096-F2EDC45A86CD}"/>
              </a:ext>
            </a:extLst>
          </p:cNvPr>
          <p:cNvSpPr>
            <a:spLocks noGrp="1"/>
          </p:cNvSpPr>
          <p:nvPr>
            <p:ph type="sldNum" sz="quarter" idx="26"/>
          </p:nvPr>
        </p:nvSpPr>
        <p:spPr/>
        <p:txBody>
          <a:bodyPr/>
          <a:lstStyle/>
          <a:p>
            <a:fld id="{D57F1E4F-1CFF-5643-939E-217C01CDF565}" type="slidenum">
              <a:rPr lang="en-US" smtClean="0"/>
              <a:pPr/>
              <a:t>‹#›</a:t>
            </a:fld>
            <a:endParaRPr lang="en-US"/>
          </a:p>
        </p:txBody>
      </p:sp>
      <p:sp>
        <p:nvSpPr>
          <p:cNvPr id="12" name="文字版面配置區 16">
            <a:extLst>
              <a:ext uri="{FF2B5EF4-FFF2-40B4-BE49-F238E27FC236}">
                <a16:creationId xmlns:a16="http://schemas.microsoft.com/office/drawing/2014/main" id="{3C5D9FE6-3B11-87DA-028A-35A5E4BFECC2}"/>
              </a:ext>
            </a:extLst>
          </p:cNvPr>
          <p:cNvSpPr>
            <a:spLocks noGrp="1"/>
          </p:cNvSpPr>
          <p:nvPr>
            <p:ph type="body" sz="quarter" idx="28" hasCustomPrompt="1"/>
          </p:nvPr>
        </p:nvSpPr>
        <p:spPr>
          <a:xfrm>
            <a:off x="400050" y="6126017"/>
            <a:ext cx="11591709" cy="677053"/>
          </a:xfrm>
        </p:spPr>
        <p:txBody>
          <a:bodyPr/>
          <a:lstStyle>
            <a:lvl1pPr marL="0" indent="0">
              <a:buNone/>
              <a:defRPr>
                <a:solidFill>
                  <a:schemeClr val="bg1"/>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9495757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bel layout 1 objec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D20D44C-7775-10C4-3D67-3C6A82F87FAB}"/>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zh-CN" altLang="en-US"/>
              <a:t>单击此处编辑母版标题样式</a:t>
            </a:r>
            <a:endParaRPr lang="en-US"/>
          </a:p>
        </p:txBody>
      </p:sp>
      <p:sp>
        <p:nvSpPr>
          <p:cNvPr id="2" name="Text Placeholder 2">
            <a:extLst>
              <a:ext uri="{FF2B5EF4-FFF2-40B4-BE49-F238E27FC236}">
                <a16:creationId xmlns:a16="http://schemas.microsoft.com/office/drawing/2014/main" id="{4D17437C-7C6A-0363-43A3-23D14803D9F8}"/>
              </a:ext>
            </a:extLst>
          </p:cNvPr>
          <p:cNvSpPr>
            <a:spLocks noGrp="1"/>
          </p:cNvSpPr>
          <p:nvPr>
            <p:ph type="body" idx="13" hasCustomPrompt="1"/>
          </p:nvPr>
        </p:nvSpPr>
        <p:spPr>
          <a:xfrm>
            <a:off x="4028680" y="4067041"/>
            <a:ext cx="4096925" cy="778369"/>
          </a:xfrm>
        </p:spPr>
        <p:txBody>
          <a:bodyPr>
            <a:noAutofit/>
          </a:bodyPr>
          <a:lstStyle>
            <a:lvl1pPr marL="0" indent="0" algn="l">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image title</a:t>
            </a:r>
          </a:p>
        </p:txBody>
      </p:sp>
      <p:sp>
        <p:nvSpPr>
          <p:cNvPr id="21" name="內容版面配置區 60">
            <a:extLst>
              <a:ext uri="{FF2B5EF4-FFF2-40B4-BE49-F238E27FC236}">
                <a16:creationId xmlns:a16="http://schemas.microsoft.com/office/drawing/2014/main" id="{F6DC251D-63FE-A7B7-4BF2-95C355078BA5}"/>
              </a:ext>
            </a:extLst>
          </p:cNvPr>
          <p:cNvSpPr>
            <a:spLocks noGrp="1"/>
          </p:cNvSpPr>
          <p:nvPr>
            <p:ph sz="quarter" idx="33" hasCustomPrompt="1"/>
          </p:nvPr>
        </p:nvSpPr>
        <p:spPr>
          <a:xfrm>
            <a:off x="3822567" y="1892628"/>
            <a:ext cx="4572000" cy="2092421"/>
          </a:xfrm>
        </p:spPr>
        <p:txBody>
          <a:bodyPr/>
          <a:lstStyle>
            <a:lvl1pPr marL="0" indent="0">
              <a:buFontTx/>
              <a:buNone/>
              <a:defRPr/>
            </a:lvl1pPr>
          </a:lstStyle>
          <a:p>
            <a:pPr marL="228600" marR="0" lvl="0" indent="-228600" algn="l" defTabSz="914400" rtl="0" eaLnBrk="1" fontAlgn="auto" latinLnBrk="0" hangingPunct="1">
              <a:lnSpc>
                <a:spcPct val="100000"/>
              </a:lnSpc>
              <a:spcBef>
                <a:spcPts val="1000"/>
              </a:spcBef>
              <a:spcAft>
                <a:spcPts val="600"/>
              </a:spcAft>
              <a:buClrTx/>
              <a:buSzPct val="90000"/>
              <a:buFont typeface="Wingdings" pitchFamily="2" charset="2"/>
              <a:buChar char="l"/>
              <a:tabLst/>
              <a:defRPr/>
            </a:pPr>
            <a:r>
              <a:rPr kumimoji="1" lang="en-US" altLang="zh-HK" dirty="0"/>
              <a:t>Click to insert image</a:t>
            </a:r>
            <a:endParaRPr kumimoji="1" lang="zh-HK" altLang="en-US" dirty="0"/>
          </a:p>
        </p:txBody>
      </p:sp>
      <p:sp>
        <p:nvSpPr>
          <p:cNvPr id="14" name="圖片版面配置區 53">
            <a:extLst>
              <a:ext uri="{FF2B5EF4-FFF2-40B4-BE49-F238E27FC236}">
                <a16:creationId xmlns:a16="http://schemas.microsoft.com/office/drawing/2014/main" id="{446294E9-6193-9C1E-AAC7-C8EF97452E07}"/>
              </a:ext>
            </a:extLst>
          </p:cNvPr>
          <p:cNvSpPr>
            <a:spLocks noGrp="1"/>
          </p:cNvSpPr>
          <p:nvPr>
            <p:ph type="pic" sz="quarter" idx="27"/>
          </p:nvPr>
        </p:nvSpPr>
        <p:spPr>
          <a:xfrm>
            <a:off x="3100253" y="2211487"/>
            <a:ext cx="1124405" cy="327253"/>
          </a:xfrm>
          <a:prstGeom prst="rightArrow">
            <a:avLst>
              <a:gd name="adj1" fmla="val 15602"/>
              <a:gd name="adj2" fmla="val 53127"/>
            </a:avLst>
          </a:prstGeom>
          <a:solidFill>
            <a:schemeClr val="tx1"/>
          </a:solidFill>
          <a:ln>
            <a:solidFill>
              <a:schemeClr val="tx1"/>
            </a:solidFill>
          </a:ln>
        </p:spPr>
        <p:txBody>
          <a:bodyPr/>
          <a:lstStyle/>
          <a:p>
            <a:r>
              <a:rPr kumimoji="1" lang="zh-CN" altLang="en-US"/>
              <a:t>单击图标添加图片</a:t>
            </a:r>
            <a:endParaRPr kumimoji="1" lang="zh-HK" altLang="en-US" dirty="0"/>
          </a:p>
        </p:txBody>
      </p:sp>
      <p:sp>
        <p:nvSpPr>
          <p:cNvPr id="3" name="Content Placeholder 2">
            <a:extLst>
              <a:ext uri="{FF2B5EF4-FFF2-40B4-BE49-F238E27FC236}">
                <a16:creationId xmlns:a16="http://schemas.microsoft.com/office/drawing/2014/main" id="{04393528-8A98-B0FA-62A1-CCFD26D25ABB}"/>
              </a:ext>
            </a:extLst>
          </p:cNvPr>
          <p:cNvSpPr>
            <a:spLocks noGrp="1"/>
          </p:cNvSpPr>
          <p:nvPr>
            <p:ph idx="14" hasCustomPrompt="1"/>
          </p:nvPr>
        </p:nvSpPr>
        <p:spPr>
          <a:xfrm>
            <a:off x="496266" y="1897881"/>
            <a:ext cx="3020821" cy="645813"/>
          </a:xfrm>
        </p:spPr>
        <p:txBody>
          <a:bodyPr/>
          <a:lstStyle>
            <a:lvl1pPr marL="0" indent="0">
              <a:buNone/>
              <a:defRPr sz="2400"/>
            </a:lvl1pPr>
          </a:lstStyle>
          <a:p>
            <a:pPr lvl="0"/>
            <a:r>
              <a:rPr lang="en-GB" dirty="0"/>
              <a:t>Click to edit label</a:t>
            </a:r>
            <a:endParaRPr lang="en-US" dirty="0"/>
          </a:p>
        </p:txBody>
      </p:sp>
      <p:sp>
        <p:nvSpPr>
          <p:cNvPr id="15" name="圖片版面配置區 53">
            <a:extLst>
              <a:ext uri="{FF2B5EF4-FFF2-40B4-BE49-F238E27FC236}">
                <a16:creationId xmlns:a16="http://schemas.microsoft.com/office/drawing/2014/main" id="{97AEEDA2-BEAF-B6C0-4B76-F3C9C520BC6C}"/>
              </a:ext>
            </a:extLst>
          </p:cNvPr>
          <p:cNvSpPr>
            <a:spLocks noGrp="1"/>
          </p:cNvSpPr>
          <p:nvPr>
            <p:ph type="pic" sz="quarter" idx="28"/>
          </p:nvPr>
        </p:nvSpPr>
        <p:spPr>
          <a:xfrm>
            <a:off x="3100253" y="3126780"/>
            <a:ext cx="1124405" cy="327253"/>
          </a:xfrm>
          <a:prstGeom prst="rightArrow">
            <a:avLst>
              <a:gd name="adj1" fmla="val 15602"/>
              <a:gd name="adj2" fmla="val 53127"/>
            </a:avLst>
          </a:prstGeom>
          <a:solidFill>
            <a:schemeClr val="tx1"/>
          </a:solidFill>
          <a:ln>
            <a:solidFill>
              <a:schemeClr val="tx1"/>
            </a:solidFill>
          </a:ln>
        </p:spPr>
        <p:txBody>
          <a:bodyPr/>
          <a:lstStyle/>
          <a:p>
            <a:r>
              <a:rPr kumimoji="1" lang="zh-CN" altLang="en-US"/>
              <a:t>单击图标添加图片</a:t>
            </a:r>
            <a:endParaRPr kumimoji="1" lang="zh-HK" altLang="en-US"/>
          </a:p>
        </p:txBody>
      </p:sp>
      <p:sp>
        <p:nvSpPr>
          <p:cNvPr id="4" name="Content Placeholder 2">
            <a:extLst>
              <a:ext uri="{FF2B5EF4-FFF2-40B4-BE49-F238E27FC236}">
                <a16:creationId xmlns:a16="http://schemas.microsoft.com/office/drawing/2014/main" id="{B9609B16-7BE4-CA0D-3D6A-D26F5161674B}"/>
              </a:ext>
            </a:extLst>
          </p:cNvPr>
          <p:cNvSpPr>
            <a:spLocks noGrp="1"/>
          </p:cNvSpPr>
          <p:nvPr>
            <p:ph idx="15" hasCustomPrompt="1"/>
          </p:nvPr>
        </p:nvSpPr>
        <p:spPr>
          <a:xfrm>
            <a:off x="496266" y="2918131"/>
            <a:ext cx="3020821" cy="645813"/>
          </a:xfrm>
        </p:spPr>
        <p:txBody>
          <a:bodyPr/>
          <a:lstStyle>
            <a:lvl1pPr marL="0" indent="0">
              <a:buNone/>
              <a:defRPr sz="2400"/>
            </a:lvl1pPr>
          </a:lstStyle>
          <a:p>
            <a:pPr lvl="0"/>
            <a:r>
              <a:rPr lang="en-GB"/>
              <a:t>Click to edit label</a:t>
            </a:r>
            <a:endParaRPr lang="en-US"/>
          </a:p>
        </p:txBody>
      </p:sp>
      <p:sp>
        <p:nvSpPr>
          <p:cNvPr id="16" name="圖片版面配置區 53">
            <a:extLst>
              <a:ext uri="{FF2B5EF4-FFF2-40B4-BE49-F238E27FC236}">
                <a16:creationId xmlns:a16="http://schemas.microsoft.com/office/drawing/2014/main" id="{05569889-FAC7-04B8-847F-3464C07A6BF0}"/>
              </a:ext>
            </a:extLst>
          </p:cNvPr>
          <p:cNvSpPr>
            <a:spLocks noGrp="1"/>
          </p:cNvSpPr>
          <p:nvPr>
            <p:ph type="pic" sz="quarter" idx="29"/>
          </p:nvPr>
        </p:nvSpPr>
        <p:spPr>
          <a:xfrm>
            <a:off x="3100253" y="4120995"/>
            <a:ext cx="1124405" cy="327253"/>
          </a:xfrm>
          <a:prstGeom prst="rightArrow">
            <a:avLst>
              <a:gd name="adj1" fmla="val 15602"/>
              <a:gd name="adj2" fmla="val 53127"/>
            </a:avLst>
          </a:prstGeom>
          <a:solidFill>
            <a:schemeClr val="tx1"/>
          </a:solidFill>
          <a:ln>
            <a:solidFill>
              <a:schemeClr val="tx1"/>
            </a:solidFill>
          </a:ln>
        </p:spPr>
        <p:txBody>
          <a:bodyPr/>
          <a:lstStyle/>
          <a:p>
            <a:r>
              <a:rPr kumimoji="1" lang="zh-CN" altLang="en-US"/>
              <a:t>单击图标添加图片</a:t>
            </a:r>
            <a:endParaRPr kumimoji="1" lang="zh-HK" altLang="en-US"/>
          </a:p>
        </p:txBody>
      </p:sp>
      <p:sp>
        <p:nvSpPr>
          <p:cNvPr id="5" name="Content Placeholder 2">
            <a:extLst>
              <a:ext uri="{FF2B5EF4-FFF2-40B4-BE49-F238E27FC236}">
                <a16:creationId xmlns:a16="http://schemas.microsoft.com/office/drawing/2014/main" id="{F7B68705-72C7-05E4-A9C5-66BA4C8C5176}"/>
              </a:ext>
            </a:extLst>
          </p:cNvPr>
          <p:cNvSpPr>
            <a:spLocks noGrp="1"/>
          </p:cNvSpPr>
          <p:nvPr>
            <p:ph idx="16" hasCustomPrompt="1"/>
          </p:nvPr>
        </p:nvSpPr>
        <p:spPr>
          <a:xfrm>
            <a:off x="496266" y="3938381"/>
            <a:ext cx="3020821" cy="645813"/>
          </a:xfrm>
        </p:spPr>
        <p:txBody>
          <a:bodyPr/>
          <a:lstStyle>
            <a:lvl1pPr marL="0" indent="0">
              <a:buNone/>
              <a:defRPr sz="2400"/>
            </a:lvl1pPr>
          </a:lstStyle>
          <a:p>
            <a:pPr lvl="0"/>
            <a:r>
              <a:rPr lang="en-GB"/>
              <a:t>Click to edit label</a:t>
            </a:r>
            <a:endParaRPr lang="en-US"/>
          </a:p>
        </p:txBody>
      </p:sp>
      <p:sp>
        <p:nvSpPr>
          <p:cNvPr id="17" name="圖片版面配置區 53">
            <a:extLst>
              <a:ext uri="{FF2B5EF4-FFF2-40B4-BE49-F238E27FC236}">
                <a16:creationId xmlns:a16="http://schemas.microsoft.com/office/drawing/2014/main" id="{0E7B7124-1189-4AAD-A3C6-644287B9343D}"/>
              </a:ext>
            </a:extLst>
          </p:cNvPr>
          <p:cNvSpPr>
            <a:spLocks noGrp="1"/>
          </p:cNvSpPr>
          <p:nvPr>
            <p:ph type="pic" sz="quarter" idx="30"/>
          </p:nvPr>
        </p:nvSpPr>
        <p:spPr>
          <a:xfrm>
            <a:off x="7784586" y="2109439"/>
            <a:ext cx="1124405" cy="327253"/>
          </a:xfrm>
          <a:prstGeom prst="leftArrow">
            <a:avLst>
              <a:gd name="adj1" fmla="val 16737"/>
              <a:gd name="adj2" fmla="val 50000"/>
            </a:avLst>
          </a:prstGeom>
          <a:solidFill>
            <a:schemeClr val="tx1"/>
          </a:solidFill>
          <a:ln>
            <a:solidFill>
              <a:schemeClr val="tx1"/>
            </a:solidFill>
          </a:ln>
        </p:spPr>
        <p:txBody>
          <a:bodyPr/>
          <a:lstStyle/>
          <a:p>
            <a:r>
              <a:rPr kumimoji="1" lang="zh-CN" altLang="en-US"/>
              <a:t>单击图标添加图片</a:t>
            </a:r>
            <a:endParaRPr kumimoji="1" lang="zh-HK" altLang="en-US"/>
          </a:p>
        </p:txBody>
      </p:sp>
      <p:sp>
        <p:nvSpPr>
          <p:cNvPr id="6" name="Content Placeholder 2">
            <a:extLst>
              <a:ext uri="{FF2B5EF4-FFF2-40B4-BE49-F238E27FC236}">
                <a16:creationId xmlns:a16="http://schemas.microsoft.com/office/drawing/2014/main" id="{77CFB75E-3609-CC20-7E15-A956D6FF3475}"/>
              </a:ext>
            </a:extLst>
          </p:cNvPr>
          <p:cNvSpPr>
            <a:spLocks noGrp="1"/>
          </p:cNvSpPr>
          <p:nvPr>
            <p:ph idx="17" hasCustomPrompt="1"/>
          </p:nvPr>
        </p:nvSpPr>
        <p:spPr>
          <a:xfrm>
            <a:off x="8783770" y="1893191"/>
            <a:ext cx="3020821" cy="645813"/>
          </a:xfrm>
        </p:spPr>
        <p:txBody>
          <a:bodyPr/>
          <a:lstStyle>
            <a:lvl1pPr marL="0" indent="0">
              <a:buNone/>
              <a:defRPr sz="2400"/>
            </a:lvl1pPr>
          </a:lstStyle>
          <a:p>
            <a:pPr lvl="0"/>
            <a:r>
              <a:rPr lang="en-GB"/>
              <a:t>Click to edit label</a:t>
            </a:r>
            <a:endParaRPr lang="en-US"/>
          </a:p>
        </p:txBody>
      </p:sp>
      <p:sp>
        <p:nvSpPr>
          <p:cNvPr id="18" name="圖片版面配置區 53">
            <a:extLst>
              <a:ext uri="{FF2B5EF4-FFF2-40B4-BE49-F238E27FC236}">
                <a16:creationId xmlns:a16="http://schemas.microsoft.com/office/drawing/2014/main" id="{F120B806-B779-B6A4-F031-F300EF7D8846}"/>
              </a:ext>
            </a:extLst>
          </p:cNvPr>
          <p:cNvSpPr>
            <a:spLocks noGrp="1"/>
          </p:cNvSpPr>
          <p:nvPr>
            <p:ph type="pic" sz="quarter" idx="31"/>
          </p:nvPr>
        </p:nvSpPr>
        <p:spPr>
          <a:xfrm>
            <a:off x="7884260" y="3121714"/>
            <a:ext cx="1124405" cy="327253"/>
          </a:xfrm>
          <a:prstGeom prst="leftArrow">
            <a:avLst>
              <a:gd name="adj1" fmla="val 16737"/>
              <a:gd name="adj2" fmla="val 50000"/>
            </a:avLst>
          </a:prstGeom>
          <a:solidFill>
            <a:schemeClr val="tx1"/>
          </a:solidFill>
          <a:ln>
            <a:solidFill>
              <a:schemeClr val="tx1"/>
            </a:solidFill>
          </a:ln>
        </p:spPr>
        <p:txBody>
          <a:bodyPr/>
          <a:lstStyle/>
          <a:p>
            <a:r>
              <a:rPr kumimoji="1" lang="zh-CN" altLang="en-US"/>
              <a:t>单击图标添加图片</a:t>
            </a:r>
            <a:endParaRPr kumimoji="1" lang="zh-HK" altLang="en-US"/>
          </a:p>
        </p:txBody>
      </p:sp>
      <p:sp>
        <p:nvSpPr>
          <p:cNvPr id="7" name="Content Placeholder 2">
            <a:extLst>
              <a:ext uri="{FF2B5EF4-FFF2-40B4-BE49-F238E27FC236}">
                <a16:creationId xmlns:a16="http://schemas.microsoft.com/office/drawing/2014/main" id="{8E976F43-E9DB-A40D-4B23-2BA550762819}"/>
              </a:ext>
            </a:extLst>
          </p:cNvPr>
          <p:cNvSpPr>
            <a:spLocks noGrp="1"/>
          </p:cNvSpPr>
          <p:nvPr>
            <p:ph idx="18" hasCustomPrompt="1"/>
          </p:nvPr>
        </p:nvSpPr>
        <p:spPr>
          <a:xfrm>
            <a:off x="8783770" y="2913441"/>
            <a:ext cx="3020821" cy="645813"/>
          </a:xfrm>
        </p:spPr>
        <p:txBody>
          <a:bodyPr/>
          <a:lstStyle>
            <a:lvl1pPr marL="0" indent="0">
              <a:buNone/>
              <a:defRPr sz="2400"/>
            </a:lvl1pPr>
          </a:lstStyle>
          <a:p>
            <a:pPr lvl="0"/>
            <a:r>
              <a:rPr lang="en-GB"/>
              <a:t>Click to edit label</a:t>
            </a:r>
            <a:endParaRPr lang="en-US"/>
          </a:p>
        </p:txBody>
      </p:sp>
      <p:sp>
        <p:nvSpPr>
          <p:cNvPr id="20" name="圖片版面配置區 53">
            <a:extLst>
              <a:ext uri="{FF2B5EF4-FFF2-40B4-BE49-F238E27FC236}">
                <a16:creationId xmlns:a16="http://schemas.microsoft.com/office/drawing/2014/main" id="{E6E86686-9887-FCFC-F72B-05C096FC8918}"/>
              </a:ext>
            </a:extLst>
          </p:cNvPr>
          <p:cNvSpPr>
            <a:spLocks noGrp="1"/>
          </p:cNvSpPr>
          <p:nvPr>
            <p:ph type="pic" sz="quarter" idx="32"/>
          </p:nvPr>
        </p:nvSpPr>
        <p:spPr>
          <a:xfrm>
            <a:off x="7929627" y="4222163"/>
            <a:ext cx="1124405" cy="327253"/>
          </a:xfrm>
          <a:prstGeom prst="leftArrow">
            <a:avLst>
              <a:gd name="adj1" fmla="val 16737"/>
              <a:gd name="adj2" fmla="val 50000"/>
            </a:avLst>
          </a:prstGeom>
          <a:solidFill>
            <a:schemeClr val="tx1"/>
          </a:solidFill>
          <a:ln>
            <a:solidFill>
              <a:schemeClr val="tx1"/>
            </a:solidFill>
          </a:ln>
        </p:spPr>
        <p:txBody>
          <a:bodyPr/>
          <a:lstStyle/>
          <a:p>
            <a:r>
              <a:rPr kumimoji="1" lang="zh-CN" altLang="en-US"/>
              <a:t>单击图标添加图片</a:t>
            </a:r>
            <a:endParaRPr kumimoji="1" lang="zh-HK" altLang="en-US"/>
          </a:p>
        </p:txBody>
      </p:sp>
      <p:sp>
        <p:nvSpPr>
          <p:cNvPr id="8" name="Content Placeholder 2">
            <a:extLst>
              <a:ext uri="{FF2B5EF4-FFF2-40B4-BE49-F238E27FC236}">
                <a16:creationId xmlns:a16="http://schemas.microsoft.com/office/drawing/2014/main" id="{69CFD2A6-6BCB-1D62-D37F-D654E8ED7018}"/>
              </a:ext>
            </a:extLst>
          </p:cNvPr>
          <p:cNvSpPr>
            <a:spLocks noGrp="1"/>
          </p:cNvSpPr>
          <p:nvPr>
            <p:ph idx="19" hasCustomPrompt="1"/>
          </p:nvPr>
        </p:nvSpPr>
        <p:spPr>
          <a:xfrm>
            <a:off x="8783770" y="3933691"/>
            <a:ext cx="3020821" cy="645813"/>
          </a:xfrm>
        </p:spPr>
        <p:txBody>
          <a:bodyPr/>
          <a:lstStyle>
            <a:lvl1pPr marL="0" indent="0">
              <a:buNone/>
              <a:defRPr sz="2400"/>
            </a:lvl1pPr>
          </a:lstStyle>
          <a:p>
            <a:pPr lvl="0"/>
            <a:r>
              <a:rPr lang="en-GB"/>
              <a:t>Click to edit label</a:t>
            </a:r>
            <a:endParaRPr lang="en-US"/>
          </a:p>
        </p:txBody>
      </p:sp>
      <p:sp>
        <p:nvSpPr>
          <p:cNvPr id="11" name="文字版面配置區 18">
            <a:extLst>
              <a:ext uri="{FF2B5EF4-FFF2-40B4-BE49-F238E27FC236}">
                <a16:creationId xmlns:a16="http://schemas.microsoft.com/office/drawing/2014/main" id="{08405A11-96E3-A4AF-2138-E35997259C30}"/>
              </a:ext>
            </a:extLst>
          </p:cNvPr>
          <p:cNvSpPr>
            <a:spLocks noGrp="1"/>
          </p:cNvSpPr>
          <p:nvPr>
            <p:ph type="body" sz="quarter" idx="38"/>
          </p:nvPr>
        </p:nvSpPr>
        <p:spPr>
          <a:xfrm>
            <a:off x="680321" y="4992017"/>
            <a:ext cx="10434515" cy="487997"/>
          </a:xfrm>
        </p:spPr>
        <p:txBody>
          <a:bodyPr/>
          <a:lstStyle>
            <a:lvl1pPr marL="0" indent="0">
              <a:buNone/>
              <a:defRPr/>
            </a:lvl1pPr>
          </a:lstStyle>
          <a:p>
            <a:pPr lvl="0"/>
            <a:r>
              <a:rPr kumimoji="1" lang="zh-CN" altLang="en-US"/>
              <a:t>单击此处编辑母版文本样式</a:t>
            </a:r>
          </a:p>
        </p:txBody>
      </p:sp>
      <p:sp>
        <p:nvSpPr>
          <p:cNvPr id="9" name="Date Placeholder 8">
            <a:extLst>
              <a:ext uri="{FF2B5EF4-FFF2-40B4-BE49-F238E27FC236}">
                <a16:creationId xmlns:a16="http://schemas.microsoft.com/office/drawing/2014/main" id="{0D1624CD-5311-6DE7-7378-555DB02E1D91}"/>
              </a:ext>
            </a:extLst>
          </p:cNvPr>
          <p:cNvSpPr>
            <a:spLocks noGrp="1"/>
          </p:cNvSpPr>
          <p:nvPr>
            <p:ph type="dt" sz="half" idx="35"/>
          </p:nvPr>
        </p:nvSpPr>
        <p:spPr/>
        <p:txBody>
          <a:bodyPr/>
          <a:lstStyle/>
          <a:p>
            <a:fld id="{82366278-3313-8549-87DE-ECC5920BEA47}" type="datetime1">
              <a:rPr lang="en-HK" smtClean="0"/>
              <a:pPr/>
              <a:t>22/11/2024</a:t>
            </a:fld>
            <a:endParaRPr lang="en-US"/>
          </a:p>
        </p:txBody>
      </p:sp>
      <p:sp>
        <p:nvSpPr>
          <p:cNvPr id="19" name="Footer Placeholder 18">
            <a:extLst>
              <a:ext uri="{FF2B5EF4-FFF2-40B4-BE49-F238E27FC236}">
                <a16:creationId xmlns:a16="http://schemas.microsoft.com/office/drawing/2014/main" id="{D045E677-50AE-8218-32D1-8B3252A64814}"/>
              </a:ext>
            </a:extLst>
          </p:cNvPr>
          <p:cNvSpPr>
            <a:spLocks noGrp="1"/>
          </p:cNvSpPr>
          <p:nvPr>
            <p:ph type="ftr" sz="quarter" idx="36"/>
          </p:nvPr>
        </p:nvSpPr>
        <p:spPr/>
        <p:txBody>
          <a:bodyPr/>
          <a:lstStyle/>
          <a:p>
            <a:r>
              <a:rPr lang="en-US"/>
              <a:t>Edit footer and page number options in “Header &amp; Footer”</a:t>
            </a:r>
          </a:p>
        </p:txBody>
      </p:sp>
      <p:sp>
        <p:nvSpPr>
          <p:cNvPr id="22" name="Slide Number Placeholder 21">
            <a:extLst>
              <a:ext uri="{FF2B5EF4-FFF2-40B4-BE49-F238E27FC236}">
                <a16:creationId xmlns:a16="http://schemas.microsoft.com/office/drawing/2014/main" id="{50C1F4E8-9607-86BD-B97B-61B893E00293}"/>
              </a:ext>
            </a:extLst>
          </p:cNvPr>
          <p:cNvSpPr>
            <a:spLocks noGrp="1"/>
          </p:cNvSpPr>
          <p:nvPr>
            <p:ph type="sldNum" sz="quarter" idx="37"/>
          </p:nvPr>
        </p:nvSpPr>
        <p:spPr/>
        <p:txBody>
          <a:bodyPr/>
          <a:lstStyle/>
          <a:p>
            <a:fld id="{D57F1E4F-1CFF-5643-939E-217C01CDF565}" type="slidenum">
              <a:rPr lang="en-US" smtClean="0"/>
              <a:pPr/>
              <a:t>‹#›</a:t>
            </a:fld>
            <a:endParaRPr lang="en-US"/>
          </a:p>
        </p:txBody>
      </p:sp>
      <p:sp>
        <p:nvSpPr>
          <p:cNvPr id="12" name="文字版面配置區 16">
            <a:extLst>
              <a:ext uri="{FF2B5EF4-FFF2-40B4-BE49-F238E27FC236}">
                <a16:creationId xmlns:a16="http://schemas.microsoft.com/office/drawing/2014/main" id="{D06BA9D8-D7A0-01CD-F7ED-CDD6F8EB457B}"/>
              </a:ext>
            </a:extLst>
          </p:cNvPr>
          <p:cNvSpPr>
            <a:spLocks noGrp="1"/>
          </p:cNvSpPr>
          <p:nvPr>
            <p:ph type="body" sz="quarter" idx="25" hasCustomPrompt="1"/>
          </p:nvPr>
        </p:nvSpPr>
        <p:spPr>
          <a:xfrm>
            <a:off x="400050" y="6126017"/>
            <a:ext cx="11591709" cy="677053"/>
          </a:xfrm>
        </p:spPr>
        <p:txBody>
          <a:bodyPr/>
          <a:lstStyle>
            <a:lvl1pPr marL="0" indent="0">
              <a:buNone/>
              <a:defRPr>
                <a:solidFill>
                  <a:schemeClr val="bg1"/>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33227015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abel layout 2 objec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B30DC-F949-FC85-CFEC-101F1D4E8778}"/>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zh-CN" altLang="en-US"/>
              <a:t>单击此处编辑母版标题样式</a:t>
            </a:r>
            <a:endParaRPr lang="en-US"/>
          </a:p>
        </p:txBody>
      </p:sp>
      <p:sp>
        <p:nvSpPr>
          <p:cNvPr id="19" name="Text Placeholder 2">
            <a:extLst>
              <a:ext uri="{FF2B5EF4-FFF2-40B4-BE49-F238E27FC236}">
                <a16:creationId xmlns:a16="http://schemas.microsoft.com/office/drawing/2014/main" id="{C7DB918A-5EB7-B6E0-9EC7-434BEFC34052}"/>
              </a:ext>
            </a:extLst>
          </p:cNvPr>
          <p:cNvSpPr>
            <a:spLocks noGrp="1"/>
          </p:cNvSpPr>
          <p:nvPr>
            <p:ph type="body" idx="13" hasCustomPrompt="1"/>
          </p:nvPr>
        </p:nvSpPr>
        <p:spPr>
          <a:xfrm>
            <a:off x="353386" y="4278530"/>
            <a:ext cx="4226690" cy="450382"/>
          </a:xfrm>
        </p:spPr>
        <p:txBody>
          <a:bodyPr>
            <a:noAutofit/>
          </a:bodyPr>
          <a:lstStyle>
            <a:lvl1pPr marL="0" indent="0" algn="l">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image title</a:t>
            </a:r>
          </a:p>
        </p:txBody>
      </p:sp>
      <p:sp>
        <p:nvSpPr>
          <p:cNvPr id="35" name="內容版面配置區 23">
            <a:extLst>
              <a:ext uri="{FF2B5EF4-FFF2-40B4-BE49-F238E27FC236}">
                <a16:creationId xmlns:a16="http://schemas.microsoft.com/office/drawing/2014/main" id="{F8E13041-2B26-D7E5-96D5-EFFD5699433B}"/>
              </a:ext>
            </a:extLst>
          </p:cNvPr>
          <p:cNvSpPr>
            <a:spLocks noGrp="1"/>
          </p:cNvSpPr>
          <p:nvPr>
            <p:ph sz="quarter" idx="38" hasCustomPrompt="1"/>
          </p:nvPr>
        </p:nvSpPr>
        <p:spPr>
          <a:xfrm>
            <a:off x="251740" y="1868884"/>
            <a:ext cx="2687637" cy="2304302"/>
          </a:xfrm>
        </p:spPr>
        <p:txBody>
          <a:bodyPr/>
          <a:lstStyle/>
          <a:p>
            <a:pPr marL="228600" marR="0" lvl="0" indent="-228600" algn="l" defTabSz="914400" rtl="0" eaLnBrk="1" fontAlgn="auto" latinLnBrk="0" hangingPunct="1">
              <a:lnSpc>
                <a:spcPct val="100000"/>
              </a:lnSpc>
              <a:spcBef>
                <a:spcPts val="1000"/>
              </a:spcBef>
              <a:spcAft>
                <a:spcPts val="600"/>
              </a:spcAft>
              <a:buClrTx/>
              <a:buSzPct val="90000"/>
              <a:buFont typeface="Wingdings" pitchFamily="2" charset="2"/>
              <a:buChar char="l"/>
              <a:tabLst/>
              <a:defRPr/>
            </a:pPr>
            <a:r>
              <a:rPr kumimoji="1" lang="en-US" altLang="zh-HK"/>
              <a:t>Click to insert image</a:t>
            </a:r>
            <a:endParaRPr kumimoji="1" lang="zh-HK" altLang="en-US"/>
          </a:p>
          <a:p>
            <a:pPr marL="228600" marR="0" lvl="0" indent="-228600" algn="l" defTabSz="914400" rtl="0" eaLnBrk="1" fontAlgn="auto" latinLnBrk="0" hangingPunct="1">
              <a:lnSpc>
                <a:spcPct val="100000"/>
              </a:lnSpc>
              <a:spcBef>
                <a:spcPts val="1000"/>
              </a:spcBef>
              <a:spcAft>
                <a:spcPts val="600"/>
              </a:spcAft>
              <a:buClrTx/>
              <a:buSzPct val="90000"/>
              <a:buFont typeface="Wingdings" pitchFamily="2" charset="2"/>
              <a:buChar char="l"/>
              <a:tabLst/>
              <a:defRPr/>
            </a:pPr>
            <a:endParaRPr kumimoji="1" lang="zh-HK" altLang="en-US"/>
          </a:p>
        </p:txBody>
      </p:sp>
      <p:sp>
        <p:nvSpPr>
          <p:cNvPr id="29" name="圖片版面配置區 53">
            <a:extLst>
              <a:ext uri="{FF2B5EF4-FFF2-40B4-BE49-F238E27FC236}">
                <a16:creationId xmlns:a16="http://schemas.microsoft.com/office/drawing/2014/main" id="{696170A2-FAC6-6DC9-37CA-EFBD9B503369}"/>
              </a:ext>
            </a:extLst>
          </p:cNvPr>
          <p:cNvSpPr>
            <a:spLocks noGrp="1"/>
          </p:cNvSpPr>
          <p:nvPr>
            <p:ph type="pic" sz="quarter" idx="32"/>
          </p:nvPr>
        </p:nvSpPr>
        <p:spPr>
          <a:xfrm>
            <a:off x="2075966" y="2011400"/>
            <a:ext cx="1124405" cy="327253"/>
          </a:xfrm>
          <a:prstGeom prst="leftArrow">
            <a:avLst>
              <a:gd name="adj1" fmla="val 16737"/>
              <a:gd name="adj2" fmla="val 50000"/>
            </a:avLst>
          </a:prstGeom>
          <a:solidFill>
            <a:schemeClr val="tx1"/>
          </a:solidFill>
          <a:ln>
            <a:solidFill>
              <a:schemeClr val="tx1"/>
            </a:solidFill>
          </a:ln>
        </p:spPr>
        <p:txBody>
          <a:bodyPr/>
          <a:lstStyle/>
          <a:p>
            <a:r>
              <a:rPr kumimoji="1" lang="zh-CN" altLang="en-US"/>
              <a:t>单击图标添加图片</a:t>
            </a:r>
            <a:endParaRPr kumimoji="1" lang="zh-HK" altLang="en-US"/>
          </a:p>
        </p:txBody>
      </p:sp>
      <p:sp>
        <p:nvSpPr>
          <p:cNvPr id="22" name="Content Placeholder 2">
            <a:extLst>
              <a:ext uri="{FF2B5EF4-FFF2-40B4-BE49-F238E27FC236}">
                <a16:creationId xmlns:a16="http://schemas.microsoft.com/office/drawing/2014/main" id="{B06FA025-D65D-DF83-CA7B-DB50188980C3}"/>
              </a:ext>
            </a:extLst>
          </p:cNvPr>
          <p:cNvSpPr>
            <a:spLocks noGrp="1"/>
          </p:cNvSpPr>
          <p:nvPr>
            <p:ph idx="23" hasCustomPrompt="1"/>
          </p:nvPr>
        </p:nvSpPr>
        <p:spPr>
          <a:xfrm>
            <a:off x="3069666" y="1869488"/>
            <a:ext cx="3020821" cy="645813"/>
          </a:xfrm>
        </p:spPr>
        <p:txBody>
          <a:bodyPr/>
          <a:lstStyle>
            <a:lvl1pPr marL="0" indent="0">
              <a:buNone/>
              <a:defRPr sz="2400"/>
            </a:lvl1pPr>
          </a:lstStyle>
          <a:p>
            <a:pPr lvl="0"/>
            <a:r>
              <a:rPr lang="en-GB"/>
              <a:t>Click to edit label</a:t>
            </a:r>
            <a:endParaRPr lang="en-US"/>
          </a:p>
        </p:txBody>
      </p:sp>
      <p:sp>
        <p:nvSpPr>
          <p:cNvPr id="30" name="圖片版面配置區 53">
            <a:extLst>
              <a:ext uri="{FF2B5EF4-FFF2-40B4-BE49-F238E27FC236}">
                <a16:creationId xmlns:a16="http://schemas.microsoft.com/office/drawing/2014/main" id="{A02B330E-7E49-F185-AC2F-B185CDD8F895}"/>
              </a:ext>
            </a:extLst>
          </p:cNvPr>
          <p:cNvSpPr>
            <a:spLocks noGrp="1"/>
          </p:cNvSpPr>
          <p:nvPr>
            <p:ph type="pic" sz="quarter" idx="33"/>
          </p:nvPr>
        </p:nvSpPr>
        <p:spPr>
          <a:xfrm>
            <a:off x="2175640" y="2909373"/>
            <a:ext cx="1124405" cy="327253"/>
          </a:xfrm>
          <a:prstGeom prst="leftArrow">
            <a:avLst>
              <a:gd name="adj1" fmla="val 16737"/>
              <a:gd name="adj2" fmla="val 50000"/>
            </a:avLst>
          </a:prstGeom>
          <a:solidFill>
            <a:schemeClr val="tx1"/>
          </a:solidFill>
          <a:ln>
            <a:solidFill>
              <a:schemeClr val="tx1"/>
            </a:solidFill>
          </a:ln>
        </p:spPr>
        <p:txBody>
          <a:bodyPr/>
          <a:lstStyle/>
          <a:p>
            <a:r>
              <a:rPr kumimoji="1" lang="zh-CN" altLang="en-US"/>
              <a:t>单击图标添加图片</a:t>
            </a:r>
            <a:endParaRPr kumimoji="1" lang="zh-HK" altLang="en-US"/>
          </a:p>
        </p:txBody>
      </p:sp>
      <p:sp>
        <p:nvSpPr>
          <p:cNvPr id="23" name="Content Placeholder 2">
            <a:extLst>
              <a:ext uri="{FF2B5EF4-FFF2-40B4-BE49-F238E27FC236}">
                <a16:creationId xmlns:a16="http://schemas.microsoft.com/office/drawing/2014/main" id="{B4BDB107-8F32-8F99-4A95-3BB21465FAB1}"/>
              </a:ext>
            </a:extLst>
          </p:cNvPr>
          <p:cNvSpPr>
            <a:spLocks noGrp="1"/>
          </p:cNvSpPr>
          <p:nvPr>
            <p:ph idx="24" hasCustomPrompt="1"/>
          </p:nvPr>
        </p:nvSpPr>
        <p:spPr>
          <a:xfrm>
            <a:off x="3069666" y="2675419"/>
            <a:ext cx="3020821" cy="645813"/>
          </a:xfrm>
        </p:spPr>
        <p:txBody>
          <a:bodyPr/>
          <a:lstStyle>
            <a:lvl1pPr marL="0" indent="0">
              <a:buNone/>
              <a:defRPr sz="2400"/>
            </a:lvl1pPr>
          </a:lstStyle>
          <a:p>
            <a:pPr lvl="0"/>
            <a:r>
              <a:rPr lang="en-GB" dirty="0"/>
              <a:t>Click to edit label</a:t>
            </a:r>
            <a:endParaRPr lang="en-US" dirty="0"/>
          </a:p>
        </p:txBody>
      </p:sp>
      <p:sp>
        <p:nvSpPr>
          <p:cNvPr id="31" name="圖片版面配置區 53">
            <a:extLst>
              <a:ext uri="{FF2B5EF4-FFF2-40B4-BE49-F238E27FC236}">
                <a16:creationId xmlns:a16="http://schemas.microsoft.com/office/drawing/2014/main" id="{F03420E6-50FB-4C30-7B44-C17AE48199AE}"/>
              </a:ext>
            </a:extLst>
          </p:cNvPr>
          <p:cNvSpPr>
            <a:spLocks noGrp="1"/>
          </p:cNvSpPr>
          <p:nvPr>
            <p:ph type="pic" sz="quarter" idx="34"/>
          </p:nvPr>
        </p:nvSpPr>
        <p:spPr>
          <a:xfrm>
            <a:off x="2221007" y="3809793"/>
            <a:ext cx="1124405" cy="327253"/>
          </a:xfrm>
          <a:prstGeom prst="leftArrow">
            <a:avLst>
              <a:gd name="adj1" fmla="val 16737"/>
              <a:gd name="adj2" fmla="val 50000"/>
            </a:avLst>
          </a:prstGeom>
          <a:solidFill>
            <a:schemeClr val="tx1"/>
          </a:solidFill>
          <a:ln>
            <a:solidFill>
              <a:schemeClr val="tx1"/>
            </a:solidFill>
          </a:ln>
        </p:spPr>
        <p:txBody>
          <a:bodyPr/>
          <a:lstStyle/>
          <a:p>
            <a:r>
              <a:rPr kumimoji="1" lang="zh-CN" altLang="en-US"/>
              <a:t>单击图标添加图片</a:t>
            </a:r>
            <a:endParaRPr kumimoji="1" lang="zh-HK" altLang="en-US"/>
          </a:p>
        </p:txBody>
      </p:sp>
      <p:sp>
        <p:nvSpPr>
          <p:cNvPr id="24" name="Content Placeholder 2">
            <a:extLst>
              <a:ext uri="{FF2B5EF4-FFF2-40B4-BE49-F238E27FC236}">
                <a16:creationId xmlns:a16="http://schemas.microsoft.com/office/drawing/2014/main" id="{23C8DE32-FB00-1C4F-C5FF-6CDBBF4CB5C5}"/>
              </a:ext>
            </a:extLst>
          </p:cNvPr>
          <p:cNvSpPr>
            <a:spLocks noGrp="1"/>
          </p:cNvSpPr>
          <p:nvPr>
            <p:ph idx="25" hasCustomPrompt="1"/>
          </p:nvPr>
        </p:nvSpPr>
        <p:spPr>
          <a:xfrm>
            <a:off x="3069666" y="3509931"/>
            <a:ext cx="3020821" cy="645813"/>
          </a:xfrm>
        </p:spPr>
        <p:txBody>
          <a:bodyPr/>
          <a:lstStyle>
            <a:lvl1pPr marL="0" indent="0">
              <a:buNone/>
              <a:defRPr sz="2400"/>
            </a:lvl1pPr>
          </a:lstStyle>
          <a:p>
            <a:pPr lvl="0"/>
            <a:r>
              <a:rPr lang="en-GB"/>
              <a:t>Click to edit label</a:t>
            </a:r>
            <a:endParaRPr lang="en-US"/>
          </a:p>
        </p:txBody>
      </p:sp>
      <p:sp>
        <p:nvSpPr>
          <p:cNvPr id="25" name="Text Placeholder 2">
            <a:extLst>
              <a:ext uri="{FF2B5EF4-FFF2-40B4-BE49-F238E27FC236}">
                <a16:creationId xmlns:a16="http://schemas.microsoft.com/office/drawing/2014/main" id="{AB3E2142-A7DB-627E-2202-B781DE59EF77}"/>
              </a:ext>
            </a:extLst>
          </p:cNvPr>
          <p:cNvSpPr>
            <a:spLocks noGrp="1"/>
          </p:cNvSpPr>
          <p:nvPr>
            <p:ph type="body" idx="27" hasCustomPrompt="1"/>
          </p:nvPr>
        </p:nvSpPr>
        <p:spPr>
          <a:xfrm>
            <a:off x="6211122" y="4295971"/>
            <a:ext cx="4226690" cy="450382"/>
          </a:xfrm>
        </p:spPr>
        <p:txBody>
          <a:bodyPr>
            <a:noAutofit/>
          </a:bodyPr>
          <a:lstStyle>
            <a:lvl1pPr marL="0" indent="0" algn="l">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image title</a:t>
            </a:r>
          </a:p>
        </p:txBody>
      </p:sp>
      <p:sp>
        <p:nvSpPr>
          <p:cNvPr id="36" name="內容版面配置區 25">
            <a:extLst>
              <a:ext uri="{FF2B5EF4-FFF2-40B4-BE49-F238E27FC236}">
                <a16:creationId xmlns:a16="http://schemas.microsoft.com/office/drawing/2014/main" id="{76A1F4AD-C706-ABDD-E7A7-985FB6C059C5}"/>
              </a:ext>
            </a:extLst>
          </p:cNvPr>
          <p:cNvSpPr>
            <a:spLocks noGrp="1"/>
          </p:cNvSpPr>
          <p:nvPr>
            <p:ph sz="quarter" idx="39" hasCustomPrompt="1"/>
          </p:nvPr>
        </p:nvSpPr>
        <p:spPr>
          <a:xfrm>
            <a:off x="6211215" y="1868884"/>
            <a:ext cx="2617787" cy="2304302"/>
          </a:xfrm>
        </p:spPr>
        <p:txBody>
          <a:bodyPr/>
          <a:lstStyle/>
          <a:p>
            <a:pPr marL="228600" marR="0" lvl="0" indent="-228600" algn="l" defTabSz="914400" rtl="0" eaLnBrk="1" fontAlgn="auto" latinLnBrk="0" hangingPunct="1">
              <a:lnSpc>
                <a:spcPct val="100000"/>
              </a:lnSpc>
              <a:spcBef>
                <a:spcPts val="1000"/>
              </a:spcBef>
              <a:spcAft>
                <a:spcPts val="600"/>
              </a:spcAft>
              <a:buClrTx/>
              <a:buSzPct val="90000"/>
              <a:buFont typeface="Wingdings" pitchFamily="2" charset="2"/>
              <a:buChar char="l"/>
              <a:tabLst/>
              <a:defRPr/>
            </a:pPr>
            <a:r>
              <a:rPr kumimoji="1" lang="en-US" altLang="zh-HK" dirty="0"/>
              <a:t>Click to insert image</a:t>
            </a:r>
            <a:endParaRPr kumimoji="1" lang="zh-HK" altLang="en-US" dirty="0"/>
          </a:p>
          <a:p>
            <a:pPr lvl="0"/>
            <a:endParaRPr kumimoji="1" lang="zh-HK" altLang="en-US" dirty="0"/>
          </a:p>
        </p:txBody>
      </p:sp>
      <p:sp>
        <p:nvSpPr>
          <p:cNvPr id="32" name="圖片版面配置區 53">
            <a:extLst>
              <a:ext uri="{FF2B5EF4-FFF2-40B4-BE49-F238E27FC236}">
                <a16:creationId xmlns:a16="http://schemas.microsoft.com/office/drawing/2014/main" id="{53D33522-E1F4-0187-42A1-8FE743BD6881}"/>
              </a:ext>
            </a:extLst>
          </p:cNvPr>
          <p:cNvSpPr>
            <a:spLocks noGrp="1"/>
          </p:cNvSpPr>
          <p:nvPr>
            <p:ph type="pic" sz="quarter" idx="35"/>
          </p:nvPr>
        </p:nvSpPr>
        <p:spPr>
          <a:xfrm>
            <a:off x="8049490" y="2099509"/>
            <a:ext cx="1124405" cy="327253"/>
          </a:xfrm>
          <a:prstGeom prst="leftArrow">
            <a:avLst>
              <a:gd name="adj1" fmla="val 16737"/>
              <a:gd name="adj2" fmla="val 50000"/>
            </a:avLst>
          </a:prstGeom>
          <a:solidFill>
            <a:schemeClr val="tx1"/>
          </a:solidFill>
          <a:ln>
            <a:solidFill>
              <a:schemeClr val="tx1"/>
            </a:solidFill>
          </a:ln>
        </p:spPr>
        <p:txBody>
          <a:bodyPr/>
          <a:lstStyle/>
          <a:p>
            <a:r>
              <a:rPr kumimoji="1" lang="zh-CN" altLang="en-US"/>
              <a:t>单击图标添加图片</a:t>
            </a:r>
            <a:endParaRPr kumimoji="1" lang="zh-HK" altLang="en-US"/>
          </a:p>
        </p:txBody>
      </p:sp>
      <p:sp>
        <p:nvSpPr>
          <p:cNvPr id="26" name="Content Placeholder 2">
            <a:extLst>
              <a:ext uri="{FF2B5EF4-FFF2-40B4-BE49-F238E27FC236}">
                <a16:creationId xmlns:a16="http://schemas.microsoft.com/office/drawing/2014/main" id="{809F0D6B-A6B7-13E3-F3CE-DB6C35D99824}"/>
              </a:ext>
            </a:extLst>
          </p:cNvPr>
          <p:cNvSpPr>
            <a:spLocks noGrp="1"/>
          </p:cNvSpPr>
          <p:nvPr>
            <p:ph idx="28" hasCustomPrompt="1"/>
          </p:nvPr>
        </p:nvSpPr>
        <p:spPr>
          <a:xfrm>
            <a:off x="8927402" y="1886929"/>
            <a:ext cx="3020821" cy="645813"/>
          </a:xfrm>
        </p:spPr>
        <p:txBody>
          <a:bodyPr/>
          <a:lstStyle>
            <a:lvl1pPr marL="0" indent="0">
              <a:buNone/>
              <a:defRPr sz="2400"/>
            </a:lvl1pPr>
          </a:lstStyle>
          <a:p>
            <a:pPr lvl="0"/>
            <a:r>
              <a:rPr lang="en-GB"/>
              <a:t>Click to edit label</a:t>
            </a:r>
            <a:endParaRPr lang="en-US"/>
          </a:p>
        </p:txBody>
      </p:sp>
      <p:sp>
        <p:nvSpPr>
          <p:cNvPr id="33" name="圖片版面配置區 53">
            <a:extLst>
              <a:ext uri="{FF2B5EF4-FFF2-40B4-BE49-F238E27FC236}">
                <a16:creationId xmlns:a16="http://schemas.microsoft.com/office/drawing/2014/main" id="{0464F99A-9658-3317-C3D7-B6224525E697}"/>
              </a:ext>
            </a:extLst>
          </p:cNvPr>
          <p:cNvSpPr>
            <a:spLocks noGrp="1"/>
          </p:cNvSpPr>
          <p:nvPr>
            <p:ph type="pic" sz="quarter" idx="36"/>
          </p:nvPr>
        </p:nvSpPr>
        <p:spPr>
          <a:xfrm>
            <a:off x="8149164" y="2997482"/>
            <a:ext cx="1124405" cy="327253"/>
          </a:xfrm>
          <a:prstGeom prst="leftArrow">
            <a:avLst>
              <a:gd name="adj1" fmla="val 16737"/>
              <a:gd name="adj2" fmla="val 50000"/>
            </a:avLst>
          </a:prstGeom>
          <a:solidFill>
            <a:schemeClr val="tx1"/>
          </a:solidFill>
          <a:ln>
            <a:solidFill>
              <a:schemeClr val="tx1"/>
            </a:solidFill>
          </a:ln>
        </p:spPr>
        <p:txBody>
          <a:bodyPr/>
          <a:lstStyle/>
          <a:p>
            <a:r>
              <a:rPr kumimoji="1" lang="zh-CN" altLang="en-US"/>
              <a:t>单击图标添加图片</a:t>
            </a:r>
            <a:endParaRPr kumimoji="1" lang="zh-HK" altLang="en-US"/>
          </a:p>
        </p:txBody>
      </p:sp>
      <p:sp>
        <p:nvSpPr>
          <p:cNvPr id="27" name="Content Placeholder 2">
            <a:extLst>
              <a:ext uri="{FF2B5EF4-FFF2-40B4-BE49-F238E27FC236}">
                <a16:creationId xmlns:a16="http://schemas.microsoft.com/office/drawing/2014/main" id="{F0DA912D-518C-815F-256D-6005C6F01C99}"/>
              </a:ext>
            </a:extLst>
          </p:cNvPr>
          <p:cNvSpPr>
            <a:spLocks noGrp="1"/>
          </p:cNvSpPr>
          <p:nvPr>
            <p:ph idx="29" hasCustomPrompt="1"/>
          </p:nvPr>
        </p:nvSpPr>
        <p:spPr>
          <a:xfrm>
            <a:off x="8927402" y="2692860"/>
            <a:ext cx="3020821" cy="645813"/>
          </a:xfrm>
        </p:spPr>
        <p:txBody>
          <a:bodyPr/>
          <a:lstStyle>
            <a:lvl1pPr marL="0" indent="0">
              <a:buNone/>
              <a:defRPr sz="2400"/>
            </a:lvl1pPr>
          </a:lstStyle>
          <a:p>
            <a:pPr lvl="0"/>
            <a:r>
              <a:rPr lang="en-GB" dirty="0"/>
              <a:t>Click to edit label</a:t>
            </a:r>
            <a:endParaRPr lang="en-US" dirty="0"/>
          </a:p>
        </p:txBody>
      </p:sp>
      <p:sp>
        <p:nvSpPr>
          <p:cNvPr id="34" name="圖片版面配置區 53">
            <a:extLst>
              <a:ext uri="{FF2B5EF4-FFF2-40B4-BE49-F238E27FC236}">
                <a16:creationId xmlns:a16="http://schemas.microsoft.com/office/drawing/2014/main" id="{B1B83B8A-2916-A86C-07BC-F4C9BC2824CD}"/>
              </a:ext>
            </a:extLst>
          </p:cNvPr>
          <p:cNvSpPr>
            <a:spLocks noGrp="1"/>
          </p:cNvSpPr>
          <p:nvPr>
            <p:ph type="pic" sz="quarter" idx="37"/>
          </p:nvPr>
        </p:nvSpPr>
        <p:spPr>
          <a:xfrm>
            <a:off x="8194531" y="3897902"/>
            <a:ext cx="1124405" cy="327253"/>
          </a:xfrm>
          <a:prstGeom prst="leftArrow">
            <a:avLst>
              <a:gd name="adj1" fmla="val 16737"/>
              <a:gd name="adj2" fmla="val 50000"/>
            </a:avLst>
          </a:prstGeom>
          <a:solidFill>
            <a:schemeClr val="tx1"/>
          </a:solidFill>
          <a:ln>
            <a:solidFill>
              <a:schemeClr val="tx1"/>
            </a:solidFill>
          </a:ln>
        </p:spPr>
        <p:txBody>
          <a:bodyPr/>
          <a:lstStyle/>
          <a:p>
            <a:r>
              <a:rPr kumimoji="1" lang="zh-CN" altLang="en-US"/>
              <a:t>单击图标添加图片</a:t>
            </a:r>
            <a:endParaRPr kumimoji="1" lang="zh-HK" altLang="en-US" dirty="0"/>
          </a:p>
        </p:txBody>
      </p:sp>
      <p:sp>
        <p:nvSpPr>
          <p:cNvPr id="28" name="Content Placeholder 2">
            <a:extLst>
              <a:ext uri="{FF2B5EF4-FFF2-40B4-BE49-F238E27FC236}">
                <a16:creationId xmlns:a16="http://schemas.microsoft.com/office/drawing/2014/main" id="{39D1A20D-2604-786A-9C34-E69AE6174C50}"/>
              </a:ext>
            </a:extLst>
          </p:cNvPr>
          <p:cNvSpPr>
            <a:spLocks noGrp="1"/>
          </p:cNvSpPr>
          <p:nvPr>
            <p:ph idx="30" hasCustomPrompt="1"/>
          </p:nvPr>
        </p:nvSpPr>
        <p:spPr>
          <a:xfrm>
            <a:off x="8927402" y="3527372"/>
            <a:ext cx="3020821" cy="645813"/>
          </a:xfrm>
        </p:spPr>
        <p:txBody>
          <a:bodyPr/>
          <a:lstStyle>
            <a:lvl1pPr marL="0" indent="0">
              <a:buNone/>
              <a:defRPr sz="2400"/>
            </a:lvl1pPr>
          </a:lstStyle>
          <a:p>
            <a:pPr lvl="0"/>
            <a:r>
              <a:rPr lang="en-GB"/>
              <a:t>Click to edit label</a:t>
            </a:r>
            <a:endParaRPr lang="en-US"/>
          </a:p>
        </p:txBody>
      </p:sp>
      <p:sp>
        <p:nvSpPr>
          <p:cNvPr id="38" name="文字版面配置區 37">
            <a:extLst>
              <a:ext uri="{FF2B5EF4-FFF2-40B4-BE49-F238E27FC236}">
                <a16:creationId xmlns:a16="http://schemas.microsoft.com/office/drawing/2014/main" id="{287D355A-9428-5751-2F3E-451D0C8560F6}"/>
              </a:ext>
            </a:extLst>
          </p:cNvPr>
          <p:cNvSpPr>
            <a:spLocks noGrp="1"/>
          </p:cNvSpPr>
          <p:nvPr>
            <p:ph type="body" sz="quarter" idx="40"/>
          </p:nvPr>
        </p:nvSpPr>
        <p:spPr>
          <a:xfrm>
            <a:off x="353386" y="4880811"/>
            <a:ext cx="5410166" cy="5302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p:txBody>
      </p:sp>
      <p:sp>
        <p:nvSpPr>
          <p:cNvPr id="4" name="文字版面配置區 3">
            <a:extLst>
              <a:ext uri="{FF2B5EF4-FFF2-40B4-BE49-F238E27FC236}">
                <a16:creationId xmlns:a16="http://schemas.microsoft.com/office/drawing/2014/main" id="{9F3335D1-4990-9788-81F9-FF86F59A1063}"/>
              </a:ext>
            </a:extLst>
          </p:cNvPr>
          <p:cNvSpPr>
            <a:spLocks noGrp="1"/>
          </p:cNvSpPr>
          <p:nvPr>
            <p:ph type="body" sz="quarter" idx="41"/>
          </p:nvPr>
        </p:nvSpPr>
        <p:spPr>
          <a:xfrm>
            <a:off x="6211888" y="4887906"/>
            <a:ext cx="4903787" cy="5238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p:txBody>
      </p:sp>
      <p:sp>
        <p:nvSpPr>
          <p:cNvPr id="3" name="Date Placeholder 2">
            <a:extLst>
              <a:ext uri="{FF2B5EF4-FFF2-40B4-BE49-F238E27FC236}">
                <a16:creationId xmlns:a16="http://schemas.microsoft.com/office/drawing/2014/main" id="{3FA19DC7-AA99-91D9-3D12-BB72D1F4B174}"/>
              </a:ext>
            </a:extLst>
          </p:cNvPr>
          <p:cNvSpPr>
            <a:spLocks noGrp="1"/>
          </p:cNvSpPr>
          <p:nvPr>
            <p:ph type="dt" sz="half" idx="42"/>
          </p:nvPr>
        </p:nvSpPr>
        <p:spPr/>
        <p:txBody>
          <a:bodyPr/>
          <a:lstStyle/>
          <a:p>
            <a:fld id="{82366278-3313-8549-87DE-ECC5920BEA47}" type="datetime1">
              <a:rPr lang="en-HK" smtClean="0"/>
              <a:pPr/>
              <a:t>22/11/2024</a:t>
            </a:fld>
            <a:endParaRPr lang="en-US"/>
          </a:p>
        </p:txBody>
      </p:sp>
      <p:sp>
        <p:nvSpPr>
          <p:cNvPr id="5" name="Footer Placeholder 4">
            <a:extLst>
              <a:ext uri="{FF2B5EF4-FFF2-40B4-BE49-F238E27FC236}">
                <a16:creationId xmlns:a16="http://schemas.microsoft.com/office/drawing/2014/main" id="{C6A6F312-0DFA-6585-0FA3-790C7E79B402}"/>
              </a:ext>
            </a:extLst>
          </p:cNvPr>
          <p:cNvSpPr>
            <a:spLocks noGrp="1"/>
          </p:cNvSpPr>
          <p:nvPr>
            <p:ph type="ftr" sz="quarter" idx="43"/>
          </p:nvPr>
        </p:nvSpPr>
        <p:spPr/>
        <p:txBody>
          <a:bodyPr/>
          <a:lstStyle/>
          <a:p>
            <a:r>
              <a:rPr lang="en-US"/>
              <a:t>Edit footer and page number options in “Header &amp; Footer”</a:t>
            </a:r>
          </a:p>
        </p:txBody>
      </p:sp>
      <p:sp>
        <p:nvSpPr>
          <p:cNvPr id="6" name="Slide Number Placeholder 5">
            <a:extLst>
              <a:ext uri="{FF2B5EF4-FFF2-40B4-BE49-F238E27FC236}">
                <a16:creationId xmlns:a16="http://schemas.microsoft.com/office/drawing/2014/main" id="{478D1F82-D0DE-6869-2FC1-B8D38A05DAE7}"/>
              </a:ext>
            </a:extLst>
          </p:cNvPr>
          <p:cNvSpPr>
            <a:spLocks noGrp="1"/>
          </p:cNvSpPr>
          <p:nvPr>
            <p:ph type="sldNum" sz="quarter" idx="44"/>
          </p:nvPr>
        </p:nvSpPr>
        <p:spPr/>
        <p:txBody>
          <a:bodyPr/>
          <a:lstStyle/>
          <a:p>
            <a:fld id="{D57F1E4F-1CFF-5643-939E-217C01CDF565}" type="slidenum">
              <a:rPr lang="en-US" smtClean="0"/>
              <a:pPr/>
              <a:t>‹#›</a:t>
            </a:fld>
            <a:endParaRPr lang="en-US"/>
          </a:p>
        </p:txBody>
      </p:sp>
      <p:sp>
        <p:nvSpPr>
          <p:cNvPr id="7" name="文字版面配置區 16">
            <a:extLst>
              <a:ext uri="{FF2B5EF4-FFF2-40B4-BE49-F238E27FC236}">
                <a16:creationId xmlns:a16="http://schemas.microsoft.com/office/drawing/2014/main" id="{281D6703-D318-0619-09D8-B439B832D89F}"/>
              </a:ext>
            </a:extLst>
          </p:cNvPr>
          <p:cNvSpPr>
            <a:spLocks noGrp="1"/>
          </p:cNvSpPr>
          <p:nvPr>
            <p:ph type="body" sz="quarter" idx="45" hasCustomPrompt="1"/>
          </p:nvPr>
        </p:nvSpPr>
        <p:spPr>
          <a:xfrm>
            <a:off x="400050" y="6126017"/>
            <a:ext cx="11591709" cy="677053"/>
          </a:xfrm>
        </p:spPr>
        <p:txBody>
          <a:bodyPr/>
          <a:lstStyle>
            <a:lvl1pPr marL="0" indent="0">
              <a:buNone/>
              <a:defRPr>
                <a:solidFill>
                  <a:schemeClr val="bg1"/>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831296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60AB6EF-E9FC-9C01-FB77-9F5AA4BFA063}"/>
              </a:ext>
            </a:extLst>
          </p:cNvPr>
          <p:cNvSpPr>
            <a:spLocks noGrp="1"/>
          </p:cNvSpPr>
          <p:nvPr>
            <p:ph type="title"/>
          </p:nvPr>
        </p:nvSpPr>
        <p:spPr>
          <a:xfrm>
            <a:off x="124" y="2970135"/>
            <a:ext cx="10566400" cy="1320960"/>
          </a:xfrm>
          <a:solidFill>
            <a:srgbClr val="245002"/>
          </a:solidFill>
        </p:spPr>
        <p:txBody>
          <a:bodyPr/>
          <a:lstStyle>
            <a:lvl1pPr>
              <a:defRPr>
                <a:solidFill>
                  <a:schemeClr val="bg1"/>
                </a:solidFill>
              </a:defRPr>
            </a:lvl1pPr>
          </a:lstStyle>
          <a:p>
            <a:r>
              <a:rPr lang="zh-CN" altLang="en-US"/>
              <a:t>单击此处编辑母版标题样式</a:t>
            </a:r>
            <a:endParaRPr lang="en-US"/>
          </a:p>
        </p:txBody>
      </p:sp>
      <p:sp>
        <p:nvSpPr>
          <p:cNvPr id="11" name="內容版面配置區 10">
            <a:extLst>
              <a:ext uri="{FF2B5EF4-FFF2-40B4-BE49-F238E27FC236}">
                <a16:creationId xmlns:a16="http://schemas.microsoft.com/office/drawing/2014/main" id="{1FBA61FE-D9DE-BE5E-0F84-85F02DC7165E}"/>
              </a:ext>
            </a:extLst>
          </p:cNvPr>
          <p:cNvSpPr>
            <a:spLocks noGrp="1"/>
          </p:cNvSpPr>
          <p:nvPr>
            <p:ph sz="quarter" idx="14"/>
          </p:nvPr>
        </p:nvSpPr>
        <p:spPr>
          <a:xfrm>
            <a:off x="681039" y="368300"/>
            <a:ext cx="9720262" cy="24606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kumimoji="1" lang="zh-HK" altLang="en-US"/>
          </a:p>
        </p:txBody>
      </p:sp>
      <p:sp>
        <p:nvSpPr>
          <p:cNvPr id="8" name="文字版面配置區 7">
            <a:extLst>
              <a:ext uri="{FF2B5EF4-FFF2-40B4-BE49-F238E27FC236}">
                <a16:creationId xmlns:a16="http://schemas.microsoft.com/office/drawing/2014/main" id="{046ADB64-A0B8-82A8-05B5-7300376F3C06}"/>
              </a:ext>
            </a:extLst>
          </p:cNvPr>
          <p:cNvSpPr>
            <a:spLocks noGrp="1"/>
          </p:cNvSpPr>
          <p:nvPr>
            <p:ph type="body" sz="quarter" idx="13"/>
          </p:nvPr>
        </p:nvSpPr>
        <p:spPr>
          <a:xfrm>
            <a:off x="680321" y="4419593"/>
            <a:ext cx="10435354" cy="966787"/>
          </a:xfrm>
        </p:spPr>
        <p:txBody>
          <a:bodyPr/>
          <a:lstStyle/>
          <a:p>
            <a:pPr lvl="0"/>
            <a:r>
              <a:rPr lang="zh-CN" altLang="en-US"/>
              <a:t>单击此处编辑母版文本样式</a:t>
            </a:r>
          </a:p>
          <a:p>
            <a:pPr lvl="1"/>
            <a:r>
              <a:rPr lang="zh-CN" altLang="en-US"/>
              <a:t>二级</a:t>
            </a:r>
          </a:p>
          <a:p>
            <a:pPr lvl="2"/>
            <a:r>
              <a:rPr lang="zh-CN" altLang="en-US"/>
              <a:t>三级</a:t>
            </a:r>
          </a:p>
        </p:txBody>
      </p:sp>
      <p:sp>
        <p:nvSpPr>
          <p:cNvPr id="3" name="投影片編號版面配置區 2">
            <a:extLst>
              <a:ext uri="{FF2B5EF4-FFF2-40B4-BE49-F238E27FC236}">
                <a16:creationId xmlns:a16="http://schemas.microsoft.com/office/drawing/2014/main" id="{17A83D8C-4B26-82B9-8067-EAB00577EFDF}"/>
              </a:ext>
            </a:extLst>
          </p:cNvPr>
          <p:cNvSpPr>
            <a:spLocks noGrp="1"/>
          </p:cNvSpPr>
          <p:nvPr>
            <p:ph type="sldNum" sz="quarter" idx="10"/>
          </p:nvPr>
        </p:nvSpPr>
        <p:spPr/>
        <p:txBody>
          <a:bodyPr/>
          <a:lstStyle/>
          <a:p>
            <a:fld id="{D57F1E4F-1CFF-5643-939E-217C01CDF565}" type="slidenum">
              <a:rPr lang="en-US" smtClean="0"/>
              <a:pPr/>
              <a:t>‹#›</a:t>
            </a:fld>
            <a:endParaRPr lang="en-US"/>
          </a:p>
        </p:txBody>
      </p:sp>
      <p:sp>
        <p:nvSpPr>
          <p:cNvPr id="4" name="日期版面配置區 3">
            <a:extLst>
              <a:ext uri="{FF2B5EF4-FFF2-40B4-BE49-F238E27FC236}">
                <a16:creationId xmlns:a16="http://schemas.microsoft.com/office/drawing/2014/main" id="{226E2274-45B8-B8AA-C56C-3A06CFC5CF51}"/>
              </a:ext>
            </a:extLst>
          </p:cNvPr>
          <p:cNvSpPr>
            <a:spLocks noGrp="1"/>
          </p:cNvSpPr>
          <p:nvPr>
            <p:ph type="dt" sz="half" idx="11"/>
          </p:nvPr>
        </p:nvSpPr>
        <p:spPr/>
        <p:txBody>
          <a:bodyPr/>
          <a:lstStyle/>
          <a:p>
            <a:fld id="{82366278-3313-8549-87DE-ECC5920BEA47}" type="datetime1">
              <a:rPr lang="en-HK" smtClean="0"/>
              <a:t>22/11/2024</a:t>
            </a:fld>
            <a:endParaRPr lang="en-US"/>
          </a:p>
        </p:txBody>
      </p:sp>
      <p:sp>
        <p:nvSpPr>
          <p:cNvPr id="5" name="頁尾版面配置區 4">
            <a:extLst>
              <a:ext uri="{FF2B5EF4-FFF2-40B4-BE49-F238E27FC236}">
                <a16:creationId xmlns:a16="http://schemas.microsoft.com/office/drawing/2014/main" id="{4514DAE9-8828-88F7-883C-B6577E5B6A66}"/>
              </a:ext>
            </a:extLst>
          </p:cNvPr>
          <p:cNvSpPr>
            <a:spLocks noGrp="1"/>
          </p:cNvSpPr>
          <p:nvPr>
            <p:ph type="ftr" sz="quarter" idx="12"/>
          </p:nvPr>
        </p:nvSpPr>
        <p:spPr/>
        <p:txBody>
          <a:bodyPr/>
          <a:lstStyle/>
          <a:p>
            <a:r>
              <a:rPr lang="en-US"/>
              <a:t>Edit footer and page number options in “Header &amp; Footer”</a:t>
            </a:r>
          </a:p>
        </p:txBody>
      </p:sp>
      <p:sp>
        <p:nvSpPr>
          <p:cNvPr id="2" name="文字版面配置區 16">
            <a:extLst>
              <a:ext uri="{FF2B5EF4-FFF2-40B4-BE49-F238E27FC236}">
                <a16:creationId xmlns:a16="http://schemas.microsoft.com/office/drawing/2014/main" id="{4664A179-0EA8-32A1-63F3-CDB0B7049E95}"/>
              </a:ext>
            </a:extLst>
          </p:cNvPr>
          <p:cNvSpPr>
            <a:spLocks noGrp="1"/>
          </p:cNvSpPr>
          <p:nvPr>
            <p:ph type="body" sz="quarter" idx="25" hasCustomPrompt="1"/>
          </p:nvPr>
        </p:nvSpPr>
        <p:spPr>
          <a:xfrm>
            <a:off x="400050" y="6126017"/>
            <a:ext cx="11591709" cy="677053"/>
          </a:xfrm>
        </p:spPr>
        <p:txBody>
          <a:bodyPr/>
          <a:lstStyle>
            <a:lvl1pPr marL="0" indent="0">
              <a:buNone/>
              <a:defRPr>
                <a:solidFill>
                  <a:schemeClr val="bg1"/>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10001334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210659B-41E1-E9F6-2275-821CD8A3B84D}"/>
              </a:ext>
            </a:extLst>
          </p:cNvPr>
          <p:cNvSpPr>
            <a:spLocks noGrp="1"/>
          </p:cNvSpPr>
          <p:nvPr>
            <p:ph type="title"/>
          </p:nvPr>
        </p:nvSpPr>
        <p:spPr>
          <a:xfrm>
            <a:off x="0" y="3223973"/>
            <a:ext cx="10566400" cy="1320960"/>
          </a:xfrm>
          <a:solidFill>
            <a:srgbClr val="245002"/>
          </a:solidFill>
        </p:spPr>
        <p:txBody>
          <a:bodyPr/>
          <a:lstStyle>
            <a:lvl1pPr>
              <a:defRPr>
                <a:solidFill>
                  <a:schemeClr val="bg1"/>
                </a:solidFill>
              </a:defRPr>
            </a:lvl1pPr>
          </a:lstStyle>
          <a:p>
            <a:r>
              <a:rPr lang="zh-CN" altLang="en-US"/>
              <a:t>单击此处编辑母版标题样式</a:t>
            </a:r>
            <a:endParaRPr lang="en-US"/>
          </a:p>
        </p:txBody>
      </p:sp>
      <p:sp>
        <p:nvSpPr>
          <p:cNvPr id="11" name="內容版面配置區 10">
            <a:extLst>
              <a:ext uri="{FF2B5EF4-FFF2-40B4-BE49-F238E27FC236}">
                <a16:creationId xmlns:a16="http://schemas.microsoft.com/office/drawing/2014/main" id="{1FBA61FE-D9DE-BE5E-0F84-85F02DC7165E}"/>
              </a:ext>
            </a:extLst>
          </p:cNvPr>
          <p:cNvSpPr>
            <a:spLocks noGrp="1"/>
          </p:cNvSpPr>
          <p:nvPr>
            <p:ph sz="quarter" idx="14"/>
          </p:nvPr>
        </p:nvSpPr>
        <p:spPr>
          <a:xfrm>
            <a:off x="5700610" y="339725"/>
            <a:ext cx="4865914" cy="27766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內容版面配置區 5">
            <a:extLst>
              <a:ext uri="{FF2B5EF4-FFF2-40B4-BE49-F238E27FC236}">
                <a16:creationId xmlns:a16="http://schemas.microsoft.com/office/drawing/2014/main" id="{6DBA2D77-F28E-891C-769A-21198644395D}"/>
              </a:ext>
            </a:extLst>
          </p:cNvPr>
          <p:cNvSpPr>
            <a:spLocks noGrp="1"/>
          </p:cNvSpPr>
          <p:nvPr>
            <p:ph sz="quarter" idx="15"/>
          </p:nvPr>
        </p:nvSpPr>
        <p:spPr>
          <a:xfrm>
            <a:off x="669472" y="339725"/>
            <a:ext cx="4865914" cy="27766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8" name="文字版面配置區 7">
            <a:extLst>
              <a:ext uri="{FF2B5EF4-FFF2-40B4-BE49-F238E27FC236}">
                <a16:creationId xmlns:a16="http://schemas.microsoft.com/office/drawing/2014/main" id="{046ADB64-A0B8-82A8-05B5-7300376F3C06}"/>
              </a:ext>
            </a:extLst>
          </p:cNvPr>
          <p:cNvSpPr>
            <a:spLocks noGrp="1"/>
          </p:cNvSpPr>
          <p:nvPr>
            <p:ph type="body" sz="quarter" idx="13"/>
          </p:nvPr>
        </p:nvSpPr>
        <p:spPr>
          <a:xfrm>
            <a:off x="669472" y="4700201"/>
            <a:ext cx="10435354" cy="786199"/>
          </a:xfrm>
        </p:spPr>
        <p:txBody>
          <a:bodyPr/>
          <a:lstStyle/>
          <a:p>
            <a:pPr lvl="0"/>
            <a:r>
              <a:rPr lang="zh-CN" altLang="en-US"/>
              <a:t>单击此处编辑母版文本样式</a:t>
            </a:r>
          </a:p>
          <a:p>
            <a:pPr lvl="1"/>
            <a:r>
              <a:rPr lang="zh-CN" altLang="en-US"/>
              <a:t>二级</a:t>
            </a:r>
          </a:p>
          <a:p>
            <a:pPr lvl="2"/>
            <a:r>
              <a:rPr lang="zh-CN" altLang="en-US"/>
              <a:t>三级</a:t>
            </a:r>
          </a:p>
        </p:txBody>
      </p:sp>
      <p:sp>
        <p:nvSpPr>
          <p:cNvPr id="3" name="投影片編號版面配置區 2">
            <a:extLst>
              <a:ext uri="{FF2B5EF4-FFF2-40B4-BE49-F238E27FC236}">
                <a16:creationId xmlns:a16="http://schemas.microsoft.com/office/drawing/2014/main" id="{17A83D8C-4B26-82B9-8067-EAB00577EFDF}"/>
              </a:ext>
            </a:extLst>
          </p:cNvPr>
          <p:cNvSpPr>
            <a:spLocks noGrp="1"/>
          </p:cNvSpPr>
          <p:nvPr>
            <p:ph type="sldNum" sz="quarter" idx="10"/>
          </p:nvPr>
        </p:nvSpPr>
        <p:spPr/>
        <p:txBody>
          <a:bodyPr/>
          <a:lstStyle/>
          <a:p>
            <a:fld id="{D57F1E4F-1CFF-5643-939E-217C01CDF565}" type="slidenum">
              <a:rPr lang="en-US" smtClean="0"/>
              <a:pPr/>
              <a:t>‹#›</a:t>
            </a:fld>
            <a:endParaRPr lang="en-US"/>
          </a:p>
        </p:txBody>
      </p:sp>
      <p:sp>
        <p:nvSpPr>
          <p:cNvPr id="4" name="日期版面配置區 3">
            <a:extLst>
              <a:ext uri="{FF2B5EF4-FFF2-40B4-BE49-F238E27FC236}">
                <a16:creationId xmlns:a16="http://schemas.microsoft.com/office/drawing/2014/main" id="{226E2274-45B8-B8AA-C56C-3A06CFC5CF51}"/>
              </a:ext>
            </a:extLst>
          </p:cNvPr>
          <p:cNvSpPr>
            <a:spLocks noGrp="1"/>
          </p:cNvSpPr>
          <p:nvPr>
            <p:ph type="dt" sz="half" idx="11"/>
          </p:nvPr>
        </p:nvSpPr>
        <p:spPr/>
        <p:txBody>
          <a:bodyPr/>
          <a:lstStyle/>
          <a:p>
            <a:fld id="{82366278-3313-8549-87DE-ECC5920BEA47}" type="datetime1">
              <a:rPr lang="en-HK" smtClean="0"/>
              <a:t>22/11/2024</a:t>
            </a:fld>
            <a:endParaRPr lang="en-US"/>
          </a:p>
        </p:txBody>
      </p:sp>
      <p:sp>
        <p:nvSpPr>
          <p:cNvPr id="5" name="頁尾版面配置區 4">
            <a:extLst>
              <a:ext uri="{FF2B5EF4-FFF2-40B4-BE49-F238E27FC236}">
                <a16:creationId xmlns:a16="http://schemas.microsoft.com/office/drawing/2014/main" id="{4514DAE9-8828-88F7-883C-B6577E5B6A66}"/>
              </a:ext>
            </a:extLst>
          </p:cNvPr>
          <p:cNvSpPr>
            <a:spLocks noGrp="1"/>
          </p:cNvSpPr>
          <p:nvPr>
            <p:ph type="ftr" sz="quarter" idx="12"/>
          </p:nvPr>
        </p:nvSpPr>
        <p:spPr/>
        <p:txBody>
          <a:bodyPr/>
          <a:lstStyle/>
          <a:p>
            <a:r>
              <a:rPr lang="en-US"/>
              <a:t>Edit footer and page number options in “Header &amp; Footer”</a:t>
            </a:r>
          </a:p>
        </p:txBody>
      </p:sp>
      <p:sp>
        <p:nvSpPr>
          <p:cNvPr id="2" name="文字版面配置區 16">
            <a:extLst>
              <a:ext uri="{FF2B5EF4-FFF2-40B4-BE49-F238E27FC236}">
                <a16:creationId xmlns:a16="http://schemas.microsoft.com/office/drawing/2014/main" id="{6D210242-68D5-7109-FB45-CD406E6B5291}"/>
              </a:ext>
            </a:extLst>
          </p:cNvPr>
          <p:cNvSpPr>
            <a:spLocks noGrp="1"/>
          </p:cNvSpPr>
          <p:nvPr>
            <p:ph type="body" sz="quarter" idx="25" hasCustomPrompt="1"/>
          </p:nvPr>
        </p:nvSpPr>
        <p:spPr>
          <a:xfrm>
            <a:off x="400050" y="6126017"/>
            <a:ext cx="11591709" cy="677053"/>
          </a:xfrm>
        </p:spPr>
        <p:txBody>
          <a:bodyPr/>
          <a:lstStyle>
            <a:lvl1pPr marL="0" indent="0">
              <a:buNone/>
              <a:defRPr>
                <a:solidFill>
                  <a:schemeClr val="bg1"/>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3396938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74BED-E01E-A216-A0CD-852B488EAB65}"/>
              </a:ext>
            </a:extLst>
          </p:cNvPr>
          <p:cNvSpPr>
            <a:spLocks noGrp="1"/>
          </p:cNvSpPr>
          <p:nvPr>
            <p:ph type="title"/>
          </p:nvPr>
        </p:nvSpPr>
        <p:spPr>
          <a:xfrm>
            <a:off x="0" y="3028891"/>
            <a:ext cx="10566400" cy="1320960"/>
          </a:xfrm>
          <a:solidFill>
            <a:srgbClr val="245002"/>
          </a:solidFill>
        </p:spPr>
        <p:txBody>
          <a:bodyPr/>
          <a:lstStyle>
            <a:lvl1pPr>
              <a:defRPr>
                <a:solidFill>
                  <a:schemeClr val="bg1"/>
                </a:solidFill>
              </a:defRPr>
            </a:lvl1pPr>
          </a:lstStyle>
          <a:p>
            <a:r>
              <a:rPr lang="zh-CN" altLang="en-US"/>
              <a:t>单击此处编辑母版标题样式</a:t>
            </a:r>
            <a:endParaRPr lang="en-US"/>
          </a:p>
        </p:txBody>
      </p:sp>
      <p:sp>
        <p:nvSpPr>
          <p:cNvPr id="11" name="內容版面配置區 10">
            <a:extLst>
              <a:ext uri="{FF2B5EF4-FFF2-40B4-BE49-F238E27FC236}">
                <a16:creationId xmlns:a16="http://schemas.microsoft.com/office/drawing/2014/main" id="{1FBA61FE-D9DE-BE5E-0F84-85F02DC7165E}"/>
              </a:ext>
            </a:extLst>
          </p:cNvPr>
          <p:cNvSpPr>
            <a:spLocks noGrp="1"/>
          </p:cNvSpPr>
          <p:nvPr>
            <p:ph sz="quarter" idx="14"/>
          </p:nvPr>
        </p:nvSpPr>
        <p:spPr>
          <a:xfrm>
            <a:off x="681038" y="368301"/>
            <a:ext cx="9720262" cy="108423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p:txBody>
      </p:sp>
      <p:sp>
        <p:nvSpPr>
          <p:cNvPr id="6" name="內容版面配置區 5">
            <a:extLst>
              <a:ext uri="{FF2B5EF4-FFF2-40B4-BE49-F238E27FC236}">
                <a16:creationId xmlns:a16="http://schemas.microsoft.com/office/drawing/2014/main" id="{6DBA2D77-F28E-891C-769A-21198644395D}"/>
              </a:ext>
            </a:extLst>
          </p:cNvPr>
          <p:cNvSpPr>
            <a:spLocks noGrp="1"/>
          </p:cNvSpPr>
          <p:nvPr>
            <p:ph sz="quarter" idx="15"/>
          </p:nvPr>
        </p:nvSpPr>
        <p:spPr>
          <a:xfrm>
            <a:off x="680321" y="1836751"/>
            <a:ext cx="9720908" cy="97349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p:txBody>
      </p:sp>
      <p:sp>
        <p:nvSpPr>
          <p:cNvPr id="8" name="文字版面配置區 7">
            <a:extLst>
              <a:ext uri="{FF2B5EF4-FFF2-40B4-BE49-F238E27FC236}">
                <a16:creationId xmlns:a16="http://schemas.microsoft.com/office/drawing/2014/main" id="{046ADB64-A0B8-82A8-05B5-7300376F3C06}"/>
              </a:ext>
            </a:extLst>
          </p:cNvPr>
          <p:cNvSpPr>
            <a:spLocks noGrp="1"/>
          </p:cNvSpPr>
          <p:nvPr>
            <p:ph type="body" sz="quarter" idx="13"/>
          </p:nvPr>
        </p:nvSpPr>
        <p:spPr>
          <a:xfrm>
            <a:off x="680321" y="4508179"/>
            <a:ext cx="10435354" cy="966787"/>
          </a:xfrm>
        </p:spPr>
        <p:txBody>
          <a:bodyPr/>
          <a:lstStyle/>
          <a:p>
            <a:pPr lvl="0"/>
            <a:r>
              <a:rPr lang="zh-CN" altLang="en-US"/>
              <a:t>单击此处编辑母版文本样式</a:t>
            </a:r>
          </a:p>
          <a:p>
            <a:pPr lvl="1"/>
            <a:r>
              <a:rPr lang="zh-CN" altLang="en-US"/>
              <a:t>二级</a:t>
            </a:r>
          </a:p>
          <a:p>
            <a:pPr lvl="2"/>
            <a:r>
              <a:rPr lang="zh-CN" altLang="en-US"/>
              <a:t>三级</a:t>
            </a:r>
          </a:p>
        </p:txBody>
      </p:sp>
      <p:sp>
        <p:nvSpPr>
          <p:cNvPr id="3" name="投影片編號版面配置區 2">
            <a:extLst>
              <a:ext uri="{FF2B5EF4-FFF2-40B4-BE49-F238E27FC236}">
                <a16:creationId xmlns:a16="http://schemas.microsoft.com/office/drawing/2014/main" id="{17A83D8C-4B26-82B9-8067-EAB00577EFDF}"/>
              </a:ext>
            </a:extLst>
          </p:cNvPr>
          <p:cNvSpPr>
            <a:spLocks noGrp="1"/>
          </p:cNvSpPr>
          <p:nvPr>
            <p:ph type="sldNum" sz="quarter" idx="10"/>
          </p:nvPr>
        </p:nvSpPr>
        <p:spPr/>
        <p:txBody>
          <a:bodyPr/>
          <a:lstStyle/>
          <a:p>
            <a:fld id="{D57F1E4F-1CFF-5643-939E-217C01CDF565}" type="slidenum">
              <a:rPr lang="en-US" smtClean="0"/>
              <a:pPr/>
              <a:t>‹#›</a:t>
            </a:fld>
            <a:endParaRPr lang="en-US"/>
          </a:p>
        </p:txBody>
      </p:sp>
      <p:sp>
        <p:nvSpPr>
          <p:cNvPr id="4" name="日期版面配置區 3">
            <a:extLst>
              <a:ext uri="{FF2B5EF4-FFF2-40B4-BE49-F238E27FC236}">
                <a16:creationId xmlns:a16="http://schemas.microsoft.com/office/drawing/2014/main" id="{226E2274-45B8-B8AA-C56C-3A06CFC5CF51}"/>
              </a:ext>
            </a:extLst>
          </p:cNvPr>
          <p:cNvSpPr>
            <a:spLocks noGrp="1"/>
          </p:cNvSpPr>
          <p:nvPr>
            <p:ph type="dt" sz="half" idx="11"/>
          </p:nvPr>
        </p:nvSpPr>
        <p:spPr/>
        <p:txBody>
          <a:bodyPr/>
          <a:lstStyle/>
          <a:p>
            <a:fld id="{82366278-3313-8549-87DE-ECC5920BEA47}" type="datetime1">
              <a:rPr lang="en-HK" smtClean="0"/>
              <a:t>22/11/2024</a:t>
            </a:fld>
            <a:endParaRPr lang="en-US"/>
          </a:p>
        </p:txBody>
      </p:sp>
      <p:sp>
        <p:nvSpPr>
          <p:cNvPr id="5" name="頁尾版面配置區 4">
            <a:extLst>
              <a:ext uri="{FF2B5EF4-FFF2-40B4-BE49-F238E27FC236}">
                <a16:creationId xmlns:a16="http://schemas.microsoft.com/office/drawing/2014/main" id="{4514DAE9-8828-88F7-883C-B6577E5B6A66}"/>
              </a:ext>
            </a:extLst>
          </p:cNvPr>
          <p:cNvSpPr>
            <a:spLocks noGrp="1"/>
          </p:cNvSpPr>
          <p:nvPr>
            <p:ph type="ftr" sz="quarter" idx="12"/>
          </p:nvPr>
        </p:nvSpPr>
        <p:spPr/>
        <p:txBody>
          <a:bodyPr/>
          <a:lstStyle/>
          <a:p>
            <a:r>
              <a:rPr lang="en-US"/>
              <a:t>Edit footer and page number options in “Header &amp; Footer”</a:t>
            </a:r>
          </a:p>
        </p:txBody>
      </p:sp>
      <p:sp>
        <p:nvSpPr>
          <p:cNvPr id="7" name="文字版面配置區 16">
            <a:extLst>
              <a:ext uri="{FF2B5EF4-FFF2-40B4-BE49-F238E27FC236}">
                <a16:creationId xmlns:a16="http://schemas.microsoft.com/office/drawing/2014/main" id="{7E81EE32-95B3-91C7-C2B7-987179266BFC}"/>
              </a:ext>
            </a:extLst>
          </p:cNvPr>
          <p:cNvSpPr>
            <a:spLocks noGrp="1"/>
          </p:cNvSpPr>
          <p:nvPr>
            <p:ph type="body" sz="quarter" idx="25" hasCustomPrompt="1"/>
          </p:nvPr>
        </p:nvSpPr>
        <p:spPr>
          <a:xfrm>
            <a:off x="400050" y="6126017"/>
            <a:ext cx="11591709" cy="677053"/>
          </a:xfrm>
        </p:spPr>
        <p:txBody>
          <a:bodyPr/>
          <a:lstStyle>
            <a:lvl1pPr marL="0" indent="0">
              <a:buNone/>
              <a:defRPr>
                <a:solidFill>
                  <a:schemeClr val="bg1"/>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1222562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layou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BC587-C788-2B1D-D5BE-38A39FFC5525}"/>
              </a:ext>
            </a:extLst>
          </p:cNvPr>
          <p:cNvSpPr>
            <a:spLocks noGrp="1"/>
          </p:cNvSpPr>
          <p:nvPr>
            <p:ph type="ctrTitle" hasCustomPrompt="1"/>
          </p:nvPr>
        </p:nvSpPr>
        <p:spPr>
          <a:xfrm>
            <a:off x="680321" y="1681316"/>
            <a:ext cx="8144134" cy="1648129"/>
          </a:xfrm>
          <a:solidFill>
            <a:srgbClr val="245002"/>
          </a:solidFill>
          <a:effectLst>
            <a:outerShdw blurRad="50800" dist="38100" dir="2700000" algn="tl" rotWithShape="0">
              <a:prstClr val="black">
                <a:alpha val="40000"/>
              </a:prstClr>
            </a:outerShdw>
          </a:effectLst>
        </p:spPr>
        <p:txBody>
          <a:bodyPr anchor="ctr">
            <a:noAutofit/>
          </a:bodyPr>
          <a:lstStyle>
            <a:lvl1pPr algn="l">
              <a:defRPr sz="3200">
                <a:solidFill>
                  <a:schemeClr val="bg1"/>
                </a:solidFill>
              </a:defRPr>
            </a:lvl1pPr>
          </a:lstStyle>
          <a:p>
            <a:r>
              <a:rPr lang="en-GB"/>
              <a:t>Click to edit Master title style</a:t>
            </a:r>
            <a:endParaRPr lang="en-US"/>
          </a:p>
        </p:txBody>
      </p:sp>
      <p:sp>
        <p:nvSpPr>
          <p:cNvPr id="4" name="Subtitle 2">
            <a:extLst>
              <a:ext uri="{FF2B5EF4-FFF2-40B4-BE49-F238E27FC236}">
                <a16:creationId xmlns:a16="http://schemas.microsoft.com/office/drawing/2014/main" id="{CAE389A9-BF46-44A9-246B-97B139226377}"/>
              </a:ext>
            </a:extLst>
          </p:cNvPr>
          <p:cNvSpPr>
            <a:spLocks noGrp="1"/>
          </p:cNvSpPr>
          <p:nvPr>
            <p:ph type="subTitle" idx="1"/>
          </p:nvPr>
        </p:nvSpPr>
        <p:spPr>
          <a:xfrm>
            <a:off x="680318" y="527250"/>
            <a:ext cx="8143875" cy="980365"/>
          </a:xfrm>
        </p:spPr>
        <p:txBody>
          <a:bodyPr>
            <a:no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5" name="內容版面配置區 17">
            <a:extLst>
              <a:ext uri="{FF2B5EF4-FFF2-40B4-BE49-F238E27FC236}">
                <a16:creationId xmlns:a16="http://schemas.microsoft.com/office/drawing/2014/main" id="{36346CED-AA1C-855D-2397-29723770964C}"/>
              </a:ext>
            </a:extLst>
          </p:cNvPr>
          <p:cNvSpPr>
            <a:spLocks noGrp="1"/>
          </p:cNvSpPr>
          <p:nvPr>
            <p:ph sz="quarter" idx="13"/>
          </p:nvPr>
        </p:nvSpPr>
        <p:spPr>
          <a:xfrm>
            <a:off x="680317" y="3515243"/>
            <a:ext cx="5415677" cy="878800"/>
          </a:xfrm>
        </p:spPr>
        <p:txBody>
          <a:bodyPr/>
          <a:lstStyle>
            <a:lvl1pPr marL="0" indent="0">
              <a:buNone/>
              <a:defRPr/>
            </a:lvl1pPr>
          </a:lstStyle>
          <a:p>
            <a:pPr marL="0" marR="0" lvl="0" indent="0" algn="l" defTabSz="914400" rtl="0" eaLnBrk="1" fontAlgn="auto" latinLnBrk="0" hangingPunct="1">
              <a:lnSpc>
                <a:spcPct val="100000"/>
              </a:lnSpc>
              <a:spcBef>
                <a:spcPts val="1000"/>
              </a:spcBef>
              <a:spcAft>
                <a:spcPts val="600"/>
              </a:spcAft>
              <a:buClrTx/>
              <a:buSzPct val="90000"/>
              <a:buFont typeface="Wingdings" pitchFamily="2" charset="2"/>
              <a:buNone/>
              <a:tabLst/>
              <a:defRPr/>
            </a:pPr>
            <a:r>
              <a:rPr kumimoji="1" lang="zh-CN" altLang="en-US"/>
              <a:t>单击此处编辑母版文本样式</a:t>
            </a:r>
          </a:p>
        </p:txBody>
      </p:sp>
      <p:sp>
        <p:nvSpPr>
          <p:cNvPr id="3" name="內容版面配置區 10">
            <a:extLst>
              <a:ext uri="{FF2B5EF4-FFF2-40B4-BE49-F238E27FC236}">
                <a16:creationId xmlns:a16="http://schemas.microsoft.com/office/drawing/2014/main" id="{BED38425-EBAB-D16D-60F0-A3AE0BC7F6DD}"/>
              </a:ext>
            </a:extLst>
          </p:cNvPr>
          <p:cNvSpPr>
            <a:spLocks noGrp="1"/>
          </p:cNvSpPr>
          <p:nvPr>
            <p:ph sz="quarter" idx="17"/>
          </p:nvPr>
        </p:nvSpPr>
        <p:spPr>
          <a:xfrm>
            <a:off x="680320" y="4513565"/>
            <a:ext cx="5415677" cy="986876"/>
          </a:xfrm>
        </p:spPr>
        <p:txBody>
          <a:bodyPr/>
          <a:lstStyle/>
          <a:p>
            <a:pPr lvl="0"/>
            <a:r>
              <a:rPr lang="zh-CN" altLang="en-US"/>
              <a:t>单击此处编辑母版文本样式</a:t>
            </a:r>
          </a:p>
          <a:p>
            <a:pPr lvl="1"/>
            <a:r>
              <a:rPr lang="zh-CN" altLang="en-US"/>
              <a:t>二级</a:t>
            </a:r>
          </a:p>
        </p:txBody>
      </p:sp>
      <p:sp>
        <p:nvSpPr>
          <p:cNvPr id="11" name="內容版面配置區 10">
            <a:extLst>
              <a:ext uri="{FF2B5EF4-FFF2-40B4-BE49-F238E27FC236}">
                <a16:creationId xmlns:a16="http://schemas.microsoft.com/office/drawing/2014/main" id="{01BE434F-16DE-E8C5-7305-C932AA9E5E20}"/>
              </a:ext>
            </a:extLst>
          </p:cNvPr>
          <p:cNvSpPr>
            <a:spLocks noGrp="1"/>
          </p:cNvSpPr>
          <p:nvPr>
            <p:ph sz="quarter" idx="15" hasCustomPrompt="1"/>
          </p:nvPr>
        </p:nvSpPr>
        <p:spPr>
          <a:xfrm>
            <a:off x="6432550" y="3498362"/>
            <a:ext cx="2514600" cy="1973752"/>
          </a:xfrm>
        </p:spPr>
        <p:txBody>
          <a:bodyPr/>
          <a:lstStyle>
            <a:lvl1pPr marL="0" indent="0">
              <a:buNone/>
              <a:defRPr/>
            </a:lvl1pPr>
          </a:lstStyle>
          <a:p>
            <a:pPr lvl="0"/>
            <a:r>
              <a:rPr kumimoji="1" lang="en-US" altLang="zh-HK"/>
              <a:t>Click to insert speaker image</a:t>
            </a:r>
            <a:endParaRPr kumimoji="1" lang="zh-HK" altLang="en-US"/>
          </a:p>
        </p:txBody>
      </p:sp>
      <p:sp>
        <p:nvSpPr>
          <p:cNvPr id="17" name="內容版面配置區 16">
            <a:extLst>
              <a:ext uri="{FF2B5EF4-FFF2-40B4-BE49-F238E27FC236}">
                <a16:creationId xmlns:a16="http://schemas.microsoft.com/office/drawing/2014/main" id="{C677F6B8-404F-0E06-9537-4C6BE678E907}"/>
              </a:ext>
            </a:extLst>
          </p:cNvPr>
          <p:cNvSpPr>
            <a:spLocks noGrp="1"/>
          </p:cNvSpPr>
          <p:nvPr>
            <p:ph sz="quarter" idx="16" hasCustomPrompt="1"/>
          </p:nvPr>
        </p:nvSpPr>
        <p:spPr>
          <a:xfrm>
            <a:off x="9207500" y="3498362"/>
            <a:ext cx="2303462" cy="1973752"/>
          </a:xfrm>
        </p:spPr>
        <p:txBody>
          <a:bodyPr/>
          <a:lstStyle>
            <a:lvl1pPr marL="0" indent="0">
              <a:buNone/>
              <a:defRPr/>
            </a:lvl1pPr>
          </a:lstStyle>
          <a:p>
            <a:pPr marL="0" marR="0" lvl="0" indent="0" algn="l" defTabSz="914400" rtl="0" eaLnBrk="1" fontAlgn="auto" latinLnBrk="0" hangingPunct="1">
              <a:lnSpc>
                <a:spcPct val="100000"/>
              </a:lnSpc>
              <a:spcBef>
                <a:spcPts val="1000"/>
              </a:spcBef>
              <a:spcAft>
                <a:spcPts val="600"/>
              </a:spcAft>
              <a:buClrTx/>
              <a:buSzPct val="90000"/>
              <a:buFont typeface="Wingdings" pitchFamily="2" charset="2"/>
              <a:buNone/>
              <a:tabLst/>
              <a:defRPr/>
            </a:pPr>
            <a:r>
              <a:rPr kumimoji="1" lang="en-US" altLang="zh-HK"/>
              <a:t>Click to insert speaker image</a:t>
            </a:r>
            <a:endParaRPr kumimoji="1" lang="zh-HK" altLang="en-US"/>
          </a:p>
          <a:p>
            <a:pPr lvl="0"/>
            <a:endParaRPr kumimoji="1" lang="zh-HK" altLang="en-US"/>
          </a:p>
        </p:txBody>
      </p:sp>
      <p:sp>
        <p:nvSpPr>
          <p:cNvPr id="16" name="投影片編號版面配置區 15">
            <a:extLst>
              <a:ext uri="{FF2B5EF4-FFF2-40B4-BE49-F238E27FC236}">
                <a16:creationId xmlns:a16="http://schemas.microsoft.com/office/drawing/2014/main" id="{7A757E27-11F4-B54E-9A66-F533F1AB6314}"/>
              </a:ext>
            </a:extLst>
          </p:cNvPr>
          <p:cNvSpPr>
            <a:spLocks noGrp="1"/>
          </p:cNvSpPr>
          <p:nvPr>
            <p:ph type="sldNum" sz="quarter" idx="12"/>
          </p:nvPr>
        </p:nvSpPr>
        <p:spPr/>
        <p:txBody>
          <a:bodyPr/>
          <a:lstStyle/>
          <a:p>
            <a:fld id="{D57F1E4F-1CFF-5643-939E-217C01CDF565}" type="slidenum">
              <a:rPr lang="en-US" smtClean="0"/>
              <a:pPr/>
              <a:t>‹#›</a:t>
            </a:fld>
            <a:endParaRPr lang="en-US"/>
          </a:p>
        </p:txBody>
      </p:sp>
      <p:sp>
        <p:nvSpPr>
          <p:cNvPr id="12" name="日期版面配置區 11">
            <a:extLst>
              <a:ext uri="{FF2B5EF4-FFF2-40B4-BE49-F238E27FC236}">
                <a16:creationId xmlns:a16="http://schemas.microsoft.com/office/drawing/2014/main" id="{E9F284EE-3755-B00D-5D10-5238D4EA8A52}"/>
              </a:ext>
            </a:extLst>
          </p:cNvPr>
          <p:cNvSpPr>
            <a:spLocks noGrp="1"/>
          </p:cNvSpPr>
          <p:nvPr>
            <p:ph type="dt" sz="half" idx="10"/>
          </p:nvPr>
        </p:nvSpPr>
        <p:spPr/>
        <p:txBody>
          <a:bodyPr/>
          <a:lstStyle/>
          <a:p>
            <a:fld id="{82366278-3313-8549-87DE-ECC5920BEA47}" type="datetime1">
              <a:rPr lang="en-HK" smtClean="0"/>
              <a:t>22/11/2024</a:t>
            </a:fld>
            <a:endParaRPr lang="en-US"/>
          </a:p>
        </p:txBody>
      </p:sp>
      <p:sp>
        <p:nvSpPr>
          <p:cNvPr id="15" name="頁尾版面配置區 14">
            <a:extLst>
              <a:ext uri="{FF2B5EF4-FFF2-40B4-BE49-F238E27FC236}">
                <a16:creationId xmlns:a16="http://schemas.microsoft.com/office/drawing/2014/main" id="{AB3EF6C1-0F2E-E3B7-1BFF-BAB05630989A}"/>
              </a:ext>
            </a:extLst>
          </p:cNvPr>
          <p:cNvSpPr>
            <a:spLocks noGrp="1"/>
          </p:cNvSpPr>
          <p:nvPr>
            <p:ph type="ftr" sz="quarter" idx="11"/>
          </p:nvPr>
        </p:nvSpPr>
        <p:spPr/>
        <p:txBody>
          <a:bodyPr/>
          <a:lstStyle/>
          <a:p>
            <a:r>
              <a:rPr lang="en-US"/>
              <a:t>Edit footer and page number options in “Header &amp; Footer”</a:t>
            </a:r>
          </a:p>
        </p:txBody>
      </p:sp>
      <p:sp>
        <p:nvSpPr>
          <p:cNvPr id="18" name="文字版面配置區 16">
            <a:extLst>
              <a:ext uri="{FF2B5EF4-FFF2-40B4-BE49-F238E27FC236}">
                <a16:creationId xmlns:a16="http://schemas.microsoft.com/office/drawing/2014/main" id="{1521F7F9-B4C9-A0DD-606A-6F9EB80BC02B}"/>
              </a:ext>
            </a:extLst>
          </p:cNvPr>
          <p:cNvSpPr>
            <a:spLocks noGrp="1"/>
          </p:cNvSpPr>
          <p:nvPr>
            <p:ph type="body" sz="quarter" idx="25" hasCustomPrompt="1"/>
          </p:nvPr>
        </p:nvSpPr>
        <p:spPr>
          <a:xfrm>
            <a:off x="400050" y="6126017"/>
            <a:ext cx="11591709" cy="677053"/>
          </a:xfrm>
        </p:spPr>
        <p:txBody>
          <a:bodyPr/>
          <a:lstStyle>
            <a:lvl1pPr marL="0" indent="0">
              <a:buNone/>
              <a:defRPr>
                <a:solidFill>
                  <a:schemeClr val="bg1"/>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37735583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4">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219C31C-3D57-DE5A-B86D-F725AF4B0582}"/>
              </a:ext>
            </a:extLst>
          </p:cNvPr>
          <p:cNvSpPr>
            <a:spLocks noGrp="1"/>
          </p:cNvSpPr>
          <p:nvPr>
            <p:ph type="title"/>
          </p:nvPr>
        </p:nvSpPr>
        <p:spPr>
          <a:xfrm>
            <a:off x="124" y="2727253"/>
            <a:ext cx="10566400" cy="1320960"/>
          </a:xfrm>
          <a:solidFill>
            <a:srgbClr val="245002"/>
          </a:solidFill>
        </p:spPr>
        <p:txBody>
          <a:bodyPr/>
          <a:lstStyle>
            <a:lvl1pPr>
              <a:defRPr>
                <a:solidFill>
                  <a:schemeClr val="bg1"/>
                </a:solidFill>
              </a:defRPr>
            </a:lvl1pPr>
          </a:lstStyle>
          <a:p>
            <a:r>
              <a:rPr lang="zh-CN" altLang="en-US"/>
              <a:t>单击此处编辑母版标题样式</a:t>
            </a:r>
            <a:endParaRPr lang="en-US"/>
          </a:p>
        </p:txBody>
      </p:sp>
      <p:sp>
        <p:nvSpPr>
          <p:cNvPr id="19" name="文字版面配置區 7">
            <a:extLst>
              <a:ext uri="{FF2B5EF4-FFF2-40B4-BE49-F238E27FC236}">
                <a16:creationId xmlns:a16="http://schemas.microsoft.com/office/drawing/2014/main" id="{1632E8CD-53CE-F625-82E5-2A065C2EB043}"/>
              </a:ext>
            </a:extLst>
          </p:cNvPr>
          <p:cNvSpPr>
            <a:spLocks noGrp="1"/>
          </p:cNvSpPr>
          <p:nvPr>
            <p:ph type="body" sz="quarter" idx="13"/>
          </p:nvPr>
        </p:nvSpPr>
        <p:spPr>
          <a:xfrm>
            <a:off x="680321" y="4190995"/>
            <a:ext cx="10435354" cy="966787"/>
          </a:xfrm>
        </p:spPr>
        <p:txBody>
          <a:bodyPr/>
          <a:lstStyle/>
          <a:p>
            <a:pPr lvl="0"/>
            <a:r>
              <a:rPr lang="zh-CN" altLang="en-US"/>
              <a:t>单击此处编辑母版文本样式</a:t>
            </a:r>
          </a:p>
          <a:p>
            <a:pPr lvl="1"/>
            <a:r>
              <a:rPr lang="zh-CN" altLang="en-US"/>
              <a:t>二级</a:t>
            </a:r>
          </a:p>
          <a:p>
            <a:pPr lvl="2"/>
            <a:r>
              <a:rPr lang="zh-CN" altLang="en-US"/>
              <a:t>三级</a:t>
            </a:r>
          </a:p>
        </p:txBody>
      </p:sp>
      <p:sp>
        <p:nvSpPr>
          <p:cNvPr id="2" name="Date Placeholder 1">
            <a:extLst>
              <a:ext uri="{FF2B5EF4-FFF2-40B4-BE49-F238E27FC236}">
                <a16:creationId xmlns:a16="http://schemas.microsoft.com/office/drawing/2014/main" id="{AD477D07-A200-65AF-9E85-DECB703AC300}"/>
              </a:ext>
            </a:extLst>
          </p:cNvPr>
          <p:cNvSpPr>
            <a:spLocks noGrp="1"/>
          </p:cNvSpPr>
          <p:nvPr>
            <p:ph type="dt" sz="half" idx="14"/>
          </p:nvPr>
        </p:nvSpPr>
        <p:spPr/>
        <p:txBody>
          <a:bodyPr/>
          <a:lstStyle/>
          <a:p>
            <a:fld id="{82366278-3313-8549-87DE-ECC5920BEA47}" type="datetime1">
              <a:rPr lang="en-HK" smtClean="0"/>
              <a:pPr/>
              <a:t>22/11/2024</a:t>
            </a:fld>
            <a:endParaRPr lang="en-US"/>
          </a:p>
        </p:txBody>
      </p:sp>
      <p:sp>
        <p:nvSpPr>
          <p:cNvPr id="4" name="Footer Placeholder 3">
            <a:extLst>
              <a:ext uri="{FF2B5EF4-FFF2-40B4-BE49-F238E27FC236}">
                <a16:creationId xmlns:a16="http://schemas.microsoft.com/office/drawing/2014/main" id="{4C338A52-282C-B9F9-8C03-92E3C4CB5D60}"/>
              </a:ext>
            </a:extLst>
          </p:cNvPr>
          <p:cNvSpPr>
            <a:spLocks noGrp="1"/>
          </p:cNvSpPr>
          <p:nvPr>
            <p:ph type="ftr" sz="quarter" idx="15"/>
          </p:nvPr>
        </p:nvSpPr>
        <p:spPr/>
        <p:txBody>
          <a:bodyPr/>
          <a:lstStyle/>
          <a:p>
            <a:r>
              <a:rPr lang="en-US"/>
              <a:t>Edit footer and page number options in “Header &amp; Footer”</a:t>
            </a:r>
          </a:p>
        </p:txBody>
      </p:sp>
      <p:sp>
        <p:nvSpPr>
          <p:cNvPr id="5" name="Slide Number Placeholder 4">
            <a:extLst>
              <a:ext uri="{FF2B5EF4-FFF2-40B4-BE49-F238E27FC236}">
                <a16:creationId xmlns:a16="http://schemas.microsoft.com/office/drawing/2014/main" id="{6518B542-85B1-28E0-C796-4F0342119665}"/>
              </a:ext>
            </a:extLst>
          </p:cNvPr>
          <p:cNvSpPr>
            <a:spLocks noGrp="1"/>
          </p:cNvSpPr>
          <p:nvPr>
            <p:ph type="sldNum" sz="quarter" idx="16"/>
          </p:nvPr>
        </p:nvSpPr>
        <p:spPr/>
        <p:txBody>
          <a:bodyPr/>
          <a:lstStyle/>
          <a:p>
            <a:fld id="{D57F1E4F-1CFF-5643-939E-217C01CDF565}" type="slidenum">
              <a:rPr lang="en-US" smtClean="0"/>
              <a:pPr/>
              <a:t>‹#›</a:t>
            </a:fld>
            <a:endParaRPr lang="en-US"/>
          </a:p>
        </p:txBody>
      </p:sp>
      <p:sp>
        <p:nvSpPr>
          <p:cNvPr id="6" name="文字版面配置區 16">
            <a:extLst>
              <a:ext uri="{FF2B5EF4-FFF2-40B4-BE49-F238E27FC236}">
                <a16:creationId xmlns:a16="http://schemas.microsoft.com/office/drawing/2014/main" id="{125FD33F-A68D-4D69-B49F-39D0D885BAD5}"/>
              </a:ext>
            </a:extLst>
          </p:cNvPr>
          <p:cNvSpPr>
            <a:spLocks noGrp="1"/>
          </p:cNvSpPr>
          <p:nvPr>
            <p:ph type="body" sz="quarter" idx="25" hasCustomPrompt="1"/>
          </p:nvPr>
        </p:nvSpPr>
        <p:spPr>
          <a:xfrm>
            <a:off x="400050" y="6126017"/>
            <a:ext cx="11591709" cy="677053"/>
          </a:xfrm>
        </p:spPr>
        <p:txBody>
          <a:bodyPr/>
          <a:lstStyle>
            <a:lvl1pPr marL="0" indent="0">
              <a:buNone/>
              <a:defRPr>
                <a:solidFill>
                  <a:schemeClr val="bg1"/>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1066767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5">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2839CB0-9651-FF75-5B18-CCD63F06DA7A}"/>
              </a:ext>
            </a:extLst>
          </p:cNvPr>
          <p:cNvSpPr>
            <a:spLocks noGrp="1"/>
          </p:cNvSpPr>
          <p:nvPr>
            <p:ph type="title"/>
          </p:nvPr>
        </p:nvSpPr>
        <p:spPr>
          <a:xfrm>
            <a:off x="680320" y="258618"/>
            <a:ext cx="4074559" cy="5084907"/>
          </a:xfrm>
          <a:solidFill>
            <a:srgbClr val="245002"/>
          </a:solidFill>
        </p:spPr>
        <p:txBody>
          <a:bodyPr/>
          <a:lstStyle>
            <a:lvl1pPr>
              <a:defRPr>
                <a:solidFill>
                  <a:schemeClr val="bg1"/>
                </a:solidFill>
              </a:defRPr>
            </a:lvl1pPr>
          </a:lstStyle>
          <a:p>
            <a:r>
              <a:rPr lang="zh-CN" altLang="en-US"/>
              <a:t>单击此处编辑母版标题样式</a:t>
            </a:r>
            <a:endParaRPr lang="en-US" dirty="0"/>
          </a:p>
        </p:txBody>
      </p:sp>
      <p:sp>
        <p:nvSpPr>
          <p:cNvPr id="13" name="內容版面配置區 12">
            <a:extLst>
              <a:ext uri="{FF2B5EF4-FFF2-40B4-BE49-F238E27FC236}">
                <a16:creationId xmlns:a16="http://schemas.microsoft.com/office/drawing/2014/main" id="{B3C86DE8-A59E-A2A3-698A-A5474A0067E0}"/>
              </a:ext>
            </a:extLst>
          </p:cNvPr>
          <p:cNvSpPr>
            <a:spLocks noGrp="1"/>
          </p:cNvSpPr>
          <p:nvPr>
            <p:ph sz="quarter" idx="13"/>
          </p:nvPr>
        </p:nvSpPr>
        <p:spPr>
          <a:xfrm>
            <a:off x="5235575" y="401630"/>
            <a:ext cx="5298087" cy="43815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kumimoji="1" lang="zh-HK" altLang="en-US"/>
          </a:p>
        </p:txBody>
      </p:sp>
      <p:sp>
        <p:nvSpPr>
          <p:cNvPr id="9" name="投影片編號版面配置區 8">
            <a:extLst>
              <a:ext uri="{FF2B5EF4-FFF2-40B4-BE49-F238E27FC236}">
                <a16:creationId xmlns:a16="http://schemas.microsoft.com/office/drawing/2014/main" id="{5B61F5E9-FFCC-CE15-4429-2E438EFF3E74}"/>
              </a:ext>
            </a:extLst>
          </p:cNvPr>
          <p:cNvSpPr>
            <a:spLocks noGrp="1"/>
          </p:cNvSpPr>
          <p:nvPr>
            <p:ph type="sldNum" sz="quarter" idx="12"/>
          </p:nvPr>
        </p:nvSpPr>
        <p:spPr/>
        <p:txBody>
          <a:bodyPr/>
          <a:lstStyle/>
          <a:p>
            <a:fld id="{D57F1E4F-1CFF-5643-939E-217C01CDF565}" type="slidenum">
              <a:rPr lang="en-US" smtClean="0"/>
              <a:pPr/>
              <a:t>‹#›</a:t>
            </a:fld>
            <a:endParaRPr lang="en-US"/>
          </a:p>
        </p:txBody>
      </p:sp>
      <p:sp>
        <p:nvSpPr>
          <p:cNvPr id="7" name="日期版面配置區 6">
            <a:extLst>
              <a:ext uri="{FF2B5EF4-FFF2-40B4-BE49-F238E27FC236}">
                <a16:creationId xmlns:a16="http://schemas.microsoft.com/office/drawing/2014/main" id="{130A49A1-2482-2071-BB4A-25233B003D95}"/>
              </a:ext>
            </a:extLst>
          </p:cNvPr>
          <p:cNvSpPr>
            <a:spLocks noGrp="1"/>
          </p:cNvSpPr>
          <p:nvPr>
            <p:ph type="dt" sz="half" idx="10"/>
          </p:nvPr>
        </p:nvSpPr>
        <p:spPr/>
        <p:txBody>
          <a:bodyPr/>
          <a:lstStyle/>
          <a:p>
            <a:fld id="{82366278-3313-8549-87DE-ECC5920BEA47}" type="datetime1">
              <a:rPr lang="en-HK" smtClean="0"/>
              <a:t>22/11/2024</a:t>
            </a:fld>
            <a:endParaRPr lang="en-US"/>
          </a:p>
        </p:txBody>
      </p:sp>
      <p:sp>
        <p:nvSpPr>
          <p:cNvPr id="8" name="頁尾版面配置區 7">
            <a:extLst>
              <a:ext uri="{FF2B5EF4-FFF2-40B4-BE49-F238E27FC236}">
                <a16:creationId xmlns:a16="http://schemas.microsoft.com/office/drawing/2014/main" id="{839CDFC1-5A12-7EAF-B976-D37AE6D65E53}"/>
              </a:ext>
            </a:extLst>
          </p:cNvPr>
          <p:cNvSpPr>
            <a:spLocks noGrp="1"/>
          </p:cNvSpPr>
          <p:nvPr>
            <p:ph type="ftr" sz="quarter" idx="11"/>
          </p:nvPr>
        </p:nvSpPr>
        <p:spPr/>
        <p:txBody>
          <a:bodyPr/>
          <a:lstStyle/>
          <a:p>
            <a:r>
              <a:rPr lang="en-US"/>
              <a:t>Edit footer and page number options in “Header &amp; Footer”</a:t>
            </a:r>
          </a:p>
        </p:txBody>
      </p:sp>
      <p:sp>
        <p:nvSpPr>
          <p:cNvPr id="2" name="文字版面配置區 16">
            <a:extLst>
              <a:ext uri="{FF2B5EF4-FFF2-40B4-BE49-F238E27FC236}">
                <a16:creationId xmlns:a16="http://schemas.microsoft.com/office/drawing/2014/main" id="{9D661AE2-BCAE-AA71-BF46-0D2B7293E92A}"/>
              </a:ext>
            </a:extLst>
          </p:cNvPr>
          <p:cNvSpPr>
            <a:spLocks noGrp="1"/>
          </p:cNvSpPr>
          <p:nvPr>
            <p:ph type="body" sz="quarter" idx="25" hasCustomPrompt="1"/>
          </p:nvPr>
        </p:nvSpPr>
        <p:spPr>
          <a:xfrm>
            <a:off x="400050" y="6126017"/>
            <a:ext cx="11591709" cy="677053"/>
          </a:xfrm>
        </p:spPr>
        <p:txBody>
          <a:bodyPr/>
          <a:lstStyle>
            <a:lvl1pPr marL="0" indent="0">
              <a:buNone/>
              <a:defRPr>
                <a:solidFill>
                  <a:schemeClr val="bg1"/>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33351163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6">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58878CA-055C-EB06-36DA-9E34FFEFCF7A}"/>
              </a:ext>
            </a:extLst>
          </p:cNvPr>
          <p:cNvSpPr>
            <a:spLocks noGrp="1"/>
          </p:cNvSpPr>
          <p:nvPr>
            <p:ph type="title"/>
          </p:nvPr>
        </p:nvSpPr>
        <p:spPr>
          <a:xfrm>
            <a:off x="680320" y="515797"/>
            <a:ext cx="4074559" cy="4910893"/>
          </a:xfrm>
          <a:solidFill>
            <a:srgbClr val="245002"/>
          </a:solidFill>
        </p:spPr>
        <p:txBody>
          <a:bodyPr/>
          <a:lstStyle>
            <a:lvl1pPr>
              <a:defRPr>
                <a:solidFill>
                  <a:schemeClr val="bg1"/>
                </a:solidFill>
              </a:defRPr>
            </a:lvl1pPr>
          </a:lstStyle>
          <a:p>
            <a:r>
              <a:rPr lang="zh-CN" altLang="en-US"/>
              <a:t>单击此处编辑母版标题样式</a:t>
            </a:r>
            <a:endParaRPr lang="en-US"/>
          </a:p>
        </p:txBody>
      </p:sp>
      <p:sp>
        <p:nvSpPr>
          <p:cNvPr id="17" name="內容版面配置區 12">
            <a:extLst>
              <a:ext uri="{FF2B5EF4-FFF2-40B4-BE49-F238E27FC236}">
                <a16:creationId xmlns:a16="http://schemas.microsoft.com/office/drawing/2014/main" id="{68E9513D-B2BD-7CBA-7F39-1A209F339097}"/>
              </a:ext>
            </a:extLst>
          </p:cNvPr>
          <p:cNvSpPr>
            <a:spLocks noGrp="1"/>
          </p:cNvSpPr>
          <p:nvPr>
            <p:ph sz="quarter" idx="13"/>
          </p:nvPr>
        </p:nvSpPr>
        <p:spPr>
          <a:xfrm>
            <a:off x="5235575" y="667041"/>
            <a:ext cx="5202237" cy="213923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8" name="內容版面配置區 2">
            <a:extLst>
              <a:ext uri="{FF2B5EF4-FFF2-40B4-BE49-F238E27FC236}">
                <a16:creationId xmlns:a16="http://schemas.microsoft.com/office/drawing/2014/main" id="{481193D1-1A2F-30FF-3AA0-069F66F0514C}"/>
              </a:ext>
            </a:extLst>
          </p:cNvPr>
          <p:cNvSpPr>
            <a:spLocks noGrp="1"/>
          </p:cNvSpPr>
          <p:nvPr>
            <p:ph sz="quarter" idx="14"/>
          </p:nvPr>
        </p:nvSpPr>
        <p:spPr>
          <a:xfrm>
            <a:off x="5265738" y="3067661"/>
            <a:ext cx="5146832" cy="21304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2" name="Date Placeholder 1">
            <a:extLst>
              <a:ext uri="{FF2B5EF4-FFF2-40B4-BE49-F238E27FC236}">
                <a16:creationId xmlns:a16="http://schemas.microsoft.com/office/drawing/2014/main" id="{054559E5-3492-752E-7449-5F083F97FF51}"/>
              </a:ext>
            </a:extLst>
          </p:cNvPr>
          <p:cNvSpPr>
            <a:spLocks noGrp="1"/>
          </p:cNvSpPr>
          <p:nvPr>
            <p:ph type="dt" sz="half" idx="15"/>
          </p:nvPr>
        </p:nvSpPr>
        <p:spPr/>
        <p:txBody>
          <a:bodyPr/>
          <a:lstStyle/>
          <a:p>
            <a:fld id="{82366278-3313-8549-87DE-ECC5920BEA47}" type="datetime1">
              <a:rPr lang="en-HK" smtClean="0"/>
              <a:pPr/>
              <a:t>22/11/2024</a:t>
            </a:fld>
            <a:endParaRPr lang="en-US"/>
          </a:p>
        </p:txBody>
      </p:sp>
      <p:sp>
        <p:nvSpPr>
          <p:cNvPr id="4" name="Footer Placeholder 3">
            <a:extLst>
              <a:ext uri="{FF2B5EF4-FFF2-40B4-BE49-F238E27FC236}">
                <a16:creationId xmlns:a16="http://schemas.microsoft.com/office/drawing/2014/main" id="{CCAE572E-C407-E314-CDBC-C0258951E24C}"/>
              </a:ext>
            </a:extLst>
          </p:cNvPr>
          <p:cNvSpPr>
            <a:spLocks noGrp="1"/>
          </p:cNvSpPr>
          <p:nvPr>
            <p:ph type="ftr" sz="quarter" idx="16"/>
          </p:nvPr>
        </p:nvSpPr>
        <p:spPr/>
        <p:txBody>
          <a:bodyPr/>
          <a:lstStyle/>
          <a:p>
            <a:r>
              <a:rPr lang="en-US"/>
              <a:t>Edit footer and page number options in “Header &amp; Footer”</a:t>
            </a:r>
          </a:p>
        </p:txBody>
      </p:sp>
      <p:sp>
        <p:nvSpPr>
          <p:cNvPr id="5" name="Slide Number Placeholder 4">
            <a:extLst>
              <a:ext uri="{FF2B5EF4-FFF2-40B4-BE49-F238E27FC236}">
                <a16:creationId xmlns:a16="http://schemas.microsoft.com/office/drawing/2014/main" id="{526A5D9E-99CB-5BB6-6201-C1EA7BB0493A}"/>
              </a:ext>
            </a:extLst>
          </p:cNvPr>
          <p:cNvSpPr>
            <a:spLocks noGrp="1"/>
          </p:cNvSpPr>
          <p:nvPr>
            <p:ph type="sldNum" sz="quarter" idx="17"/>
          </p:nvPr>
        </p:nvSpPr>
        <p:spPr/>
        <p:txBody>
          <a:bodyPr/>
          <a:lstStyle/>
          <a:p>
            <a:fld id="{D57F1E4F-1CFF-5643-939E-217C01CDF565}" type="slidenum">
              <a:rPr lang="en-US" smtClean="0"/>
              <a:pPr/>
              <a:t>‹#›</a:t>
            </a:fld>
            <a:endParaRPr lang="en-US"/>
          </a:p>
        </p:txBody>
      </p:sp>
      <p:sp>
        <p:nvSpPr>
          <p:cNvPr id="6" name="文字版面配置區 16">
            <a:extLst>
              <a:ext uri="{FF2B5EF4-FFF2-40B4-BE49-F238E27FC236}">
                <a16:creationId xmlns:a16="http://schemas.microsoft.com/office/drawing/2014/main" id="{8CA63398-7322-6012-9E2D-420B0CA9934F}"/>
              </a:ext>
            </a:extLst>
          </p:cNvPr>
          <p:cNvSpPr>
            <a:spLocks noGrp="1"/>
          </p:cNvSpPr>
          <p:nvPr>
            <p:ph type="body" sz="quarter" idx="25" hasCustomPrompt="1"/>
          </p:nvPr>
        </p:nvSpPr>
        <p:spPr>
          <a:xfrm>
            <a:off x="400050" y="6126017"/>
            <a:ext cx="11591709" cy="677053"/>
          </a:xfrm>
        </p:spPr>
        <p:txBody>
          <a:bodyPr/>
          <a:lstStyle>
            <a:lvl1pPr marL="0" indent="0">
              <a:buNone/>
              <a:defRPr>
                <a:solidFill>
                  <a:schemeClr val="bg1"/>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275760192"/>
      </p:ext>
    </p:extLst>
  </p:cSld>
  <p:clrMapOvr>
    <a:masterClrMapping/>
  </p:clrMapOvr>
  <p:extLst>
    <p:ext uri="{DCECCB84-F9BA-43D5-87BE-67443E8EF086}">
      <p15:sldGuideLst xmlns:p15="http://schemas.microsoft.com/office/powerpoint/2012/main">
        <p15:guide id="1" pos="665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otes1">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B186EFC9-8579-E837-E56C-DCAAEA9A73F8}"/>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zh-CN" altLang="en-US"/>
              <a:t>单击此处编辑母版标题样式</a:t>
            </a:r>
            <a:endParaRPr lang="en-US"/>
          </a:p>
        </p:txBody>
      </p:sp>
      <p:grpSp>
        <p:nvGrpSpPr>
          <p:cNvPr id="28" name="群組 27">
            <a:extLst>
              <a:ext uri="{FF2B5EF4-FFF2-40B4-BE49-F238E27FC236}">
                <a16:creationId xmlns:a16="http://schemas.microsoft.com/office/drawing/2014/main" id="{C5C0E64E-6662-AF80-5A2F-88883A5E3D23}"/>
              </a:ext>
              <a:ext uri="{C183D7F6-B498-43B3-948B-1728B52AA6E4}">
                <adec:decorative xmlns:adec="http://schemas.microsoft.com/office/drawing/2017/decorative" val="1"/>
              </a:ext>
            </a:extLst>
          </p:cNvPr>
          <p:cNvGrpSpPr/>
          <p:nvPr userDrawn="1"/>
        </p:nvGrpSpPr>
        <p:grpSpPr>
          <a:xfrm>
            <a:off x="1129555" y="1709058"/>
            <a:ext cx="8829650" cy="2711195"/>
            <a:chOff x="1129555" y="1709058"/>
            <a:chExt cx="8829650" cy="2711195"/>
          </a:xfrm>
        </p:grpSpPr>
        <p:pic>
          <p:nvPicPr>
            <p:cNvPr id="6" name="圖片 32">
              <a:extLst>
                <a:ext uri="{FF2B5EF4-FFF2-40B4-BE49-F238E27FC236}">
                  <a16:creationId xmlns:a16="http://schemas.microsoft.com/office/drawing/2014/main" id="{D0AEF873-5E58-EC06-4F0A-F59F9A57F8F9}"/>
                </a:ext>
                <a:ext uri="{C183D7F6-B498-43B3-948B-1728B52AA6E4}">
                  <adec:decorative xmlns:adec="http://schemas.microsoft.com/office/drawing/2017/decorative" val="1"/>
                </a:ext>
              </a:extLst>
            </p:cNvPr>
            <p:cNvPicPr>
              <a:picLocks noChangeAspect="1"/>
            </p:cNvPicPr>
            <p:nvPr userDrawn="1"/>
          </p:nvPicPr>
          <p:blipFill>
            <a:blip r:embed="rId2">
              <a:duotone>
                <a:prstClr val="black"/>
                <a:schemeClr val="accent3">
                  <a:tint val="45000"/>
                  <a:satMod val="400000"/>
                </a:schemeClr>
              </a:duotone>
            </a:blip>
            <a:srcRect/>
            <a:stretch/>
          </p:blipFill>
          <p:spPr>
            <a:xfrm>
              <a:off x="1129555" y="1709058"/>
              <a:ext cx="1168932" cy="1168932"/>
            </a:xfrm>
            <a:prstGeom prst="rect">
              <a:avLst/>
            </a:prstGeom>
          </p:spPr>
        </p:pic>
        <p:pic>
          <p:nvPicPr>
            <p:cNvPr id="7" name="圖片 33">
              <a:extLst>
                <a:ext uri="{FF2B5EF4-FFF2-40B4-BE49-F238E27FC236}">
                  <a16:creationId xmlns:a16="http://schemas.microsoft.com/office/drawing/2014/main" id="{6609639C-EDA7-4534-24E3-C96B76D60CEF}"/>
                </a:ext>
                <a:ext uri="{C183D7F6-B498-43B3-948B-1728B52AA6E4}">
                  <adec:decorative xmlns:adec="http://schemas.microsoft.com/office/drawing/2017/decorative" val="1"/>
                </a:ext>
              </a:extLst>
            </p:cNvPr>
            <p:cNvPicPr>
              <a:picLocks noChangeAspect="1"/>
            </p:cNvPicPr>
            <p:nvPr userDrawn="1"/>
          </p:nvPicPr>
          <p:blipFill>
            <a:blip r:embed="rId3">
              <a:duotone>
                <a:prstClr val="black"/>
                <a:schemeClr val="accent3">
                  <a:tint val="45000"/>
                  <a:satMod val="400000"/>
                </a:schemeClr>
              </a:duotone>
            </a:blip>
            <a:srcRect/>
            <a:stretch/>
          </p:blipFill>
          <p:spPr>
            <a:xfrm>
              <a:off x="8789205" y="3250253"/>
              <a:ext cx="1170000" cy="1170000"/>
            </a:xfrm>
            <a:prstGeom prst="rect">
              <a:avLst/>
            </a:prstGeom>
          </p:spPr>
        </p:pic>
      </p:grpSp>
      <p:sp>
        <p:nvSpPr>
          <p:cNvPr id="16" name="內容版面配置區 12">
            <a:extLst>
              <a:ext uri="{FF2B5EF4-FFF2-40B4-BE49-F238E27FC236}">
                <a16:creationId xmlns:a16="http://schemas.microsoft.com/office/drawing/2014/main" id="{FCC31F26-8C9C-10EA-5446-95F9A0DABE2F}"/>
              </a:ext>
            </a:extLst>
          </p:cNvPr>
          <p:cNvSpPr>
            <a:spLocks noGrp="1"/>
          </p:cNvSpPr>
          <p:nvPr>
            <p:ph sz="quarter" idx="13"/>
          </p:nvPr>
        </p:nvSpPr>
        <p:spPr>
          <a:xfrm>
            <a:off x="2399695" y="1709059"/>
            <a:ext cx="6110567" cy="120742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7" name="內容版面配置區 12">
            <a:extLst>
              <a:ext uri="{FF2B5EF4-FFF2-40B4-BE49-F238E27FC236}">
                <a16:creationId xmlns:a16="http://schemas.microsoft.com/office/drawing/2014/main" id="{CCB3AACE-3916-10E8-317E-6C09204DBD7A}"/>
              </a:ext>
            </a:extLst>
          </p:cNvPr>
          <p:cNvSpPr>
            <a:spLocks noGrp="1"/>
          </p:cNvSpPr>
          <p:nvPr>
            <p:ph sz="quarter" idx="14"/>
          </p:nvPr>
        </p:nvSpPr>
        <p:spPr>
          <a:xfrm>
            <a:off x="2390496" y="3116442"/>
            <a:ext cx="6110567" cy="11342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8" name="內容版面配置區 12">
            <a:extLst>
              <a:ext uri="{FF2B5EF4-FFF2-40B4-BE49-F238E27FC236}">
                <a16:creationId xmlns:a16="http://schemas.microsoft.com/office/drawing/2014/main" id="{CCAD7746-2B38-5725-4D4E-59D3B9758BAB}"/>
              </a:ext>
            </a:extLst>
          </p:cNvPr>
          <p:cNvSpPr>
            <a:spLocks noGrp="1"/>
          </p:cNvSpPr>
          <p:nvPr>
            <p:ph sz="quarter" idx="15"/>
          </p:nvPr>
        </p:nvSpPr>
        <p:spPr>
          <a:xfrm>
            <a:off x="2399695" y="4377391"/>
            <a:ext cx="6110567" cy="11342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日期版面配置區 3">
            <a:extLst>
              <a:ext uri="{FF2B5EF4-FFF2-40B4-BE49-F238E27FC236}">
                <a16:creationId xmlns:a16="http://schemas.microsoft.com/office/drawing/2014/main" id="{05CF57D7-715D-17AC-A5FD-1717D3A2116A}"/>
              </a:ext>
            </a:extLst>
          </p:cNvPr>
          <p:cNvSpPr>
            <a:spLocks noGrp="1"/>
          </p:cNvSpPr>
          <p:nvPr>
            <p:ph type="dt" sz="half" idx="11"/>
          </p:nvPr>
        </p:nvSpPr>
        <p:spPr/>
        <p:txBody>
          <a:bodyPr/>
          <a:lstStyle/>
          <a:p>
            <a:fld id="{82366278-3313-8549-87DE-ECC5920BEA47}" type="datetime1">
              <a:rPr lang="en-HK" smtClean="0"/>
              <a:pPr/>
              <a:t>22/11/2024</a:t>
            </a:fld>
            <a:endParaRPr lang="en-US"/>
          </a:p>
        </p:txBody>
      </p:sp>
      <p:sp>
        <p:nvSpPr>
          <p:cNvPr id="5" name="頁尾版面配置區 4">
            <a:extLst>
              <a:ext uri="{FF2B5EF4-FFF2-40B4-BE49-F238E27FC236}">
                <a16:creationId xmlns:a16="http://schemas.microsoft.com/office/drawing/2014/main" id="{202E13D4-852D-872C-15DF-D6BA9F2680BC}"/>
              </a:ext>
            </a:extLst>
          </p:cNvPr>
          <p:cNvSpPr>
            <a:spLocks noGrp="1"/>
          </p:cNvSpPr>
          <p:nvPr>
            <p:ph type="ftr" sz="quarter" idx="12"/>
          </p:nvPr>
        </p:nvSpPr>
        <p:spPr/>
        <p:txBody>
          <a:bodyPr/>
          <a:lstStyle/>
          <a:p>
            <a:r>
              <a:rPr lang="en-US"/>
              <a:t>Edit footer and page number options in “Header &amp; Footer”</a:t>
            </a:r>
          </a:p>
        </p:txBody>
      </p:sp>
      <p:sp>
        <p:nvSpPr>
          <p:cNvPr id="3" name="投影片編號版面配置區 2">
            <a:extLst>
              <a:ext uri="{FF2B5EF4-FFF2-40B4-BE49-F238E27FC236}">
                <a16:creationId xmlns:a16="http://schemas.microsoft.com/office/drawing/2014/main" id="{01CBF5C8-9186-348B-46A6-1A09E7DF6161}"/>
              </a:ext>
            </a:extLst>
          </p:cNvPr>
          <p:cNvSpPr>
            <a:spLocks noGrp="1"/>
          </p:cNvSpPr>
          <p:nvPr>
            <p:ph type="sldNum" sz="quarter" idx="10"/>
          </p:nvPr>
        </p:nvSpPr>
        <p:spPr/>
        <p:txBody>
          <a:bodyPr/>
          <a:lstStyle/>
          <a:p>
            <a:fld id="{D57F1E4F-1CFF-5643-939E-217C01CDF565}" type="slidenum">
              <a:rPr lang="en-US" smtClean="0"/>
              <a:pPr/>
              <a:t>‹#›</a:t>
            </a:fld>
            <a:endParaRPr lang="en-US"/>
          </a:p>
        </p:txBody>
      </p:sp>
      <p:sp>
        <p:nvSpPr>
          <p:cNvPr id="20" name="文字版面配置區 16">
            <a:extLst>
              <a:ext uri="{FF2B5EF4-FFF2-40B4-BE49-F238E27FC236}">
                <a16:creationId xmlns:a16="http://schemas.microsoft.com/office/drawing/2014/main" id="{49A4FB36-B436-F50F-B738-A0537B9F136D}"/>
              </a:ext>
            </a:extLst>
          </p:cNvPr>
          <p:cNvSpPr>
            <a:spLocks noGrp="1"/>
          </p:cNvSpPr>
          <p:nvPr>
            <p:ph type="body" sz="quarter" idx="25" hasCustomPrompt="1"/>
          </p:nvPr>
        </p:nvSpPr>
        <p:spPr>
          <a:xfrm>
            <a:off x="400050" y="6126017"/>
            <a:ext cx="11591709" cy="677053"/>
          </a:xfrm>
        </p:spPr>
        <p:txBody>
          <a:bodyPr/>
          <a:lstStyle>
            <a:lvl1pPr marL="0" indent="0">
              <a:buNone/>
              <a:defRPr>
                <a:solidFill>
                  <a:schemeClr val="bg1"/>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25135905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idden title-1 content box">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5910178-A67A-775F-06F8-EC61045DB5A1}"/>
              </a:ext>
            </a:extLst>
          </p:cNvPr>
          <p:cNvSpPr>
            <a:spLocks noGrp="1"/>
          </p:cNvSpPr>
          <p:nvPr>
            <p:ph type="title" hasCustomPrompt="1"/>
          </p:nvPr>
        </p:nvSpPr>
        <p:spPr>
          <a:xfrm>
            <a:off x="680321" y="-1109438"/>
            <a:ext cx="10435232" cy="1080938"/>
          </a:xfrm>
        </p:spPr>
        <p:txBody>
          <a:bodyPr/>
          <a:lstStyle>
            <a:lvl1pPr>
              <a:defRPr>
                <a:solidFill>
                  <a:srgbClr val="FFFFFF"/>
                </a:solidFill>
              </a:defRPr>
            </a:lvl1pPr>
          </a:lstStyle>
          <a:p>
            <a:r>
              <a:rPr lang="en-GB"/>
              <a:t>Click to edit Master hidden title style</a:t>
            </a:r>
            <a:endParaRPr lang="en-US"/>
          </a:p>
        </p:txBody>
      </p:sp>
      <p:sp>
        <p:nvSpPr>
          <p:cNvPr id="9" name="Content Placeholder 2">
            <a:extLst>
              <a:ext uri="{FF2B5EF4-FFF2-40B4-BE49-F238E27FC236}">
                <a16:creationId xmlns:a16="http://schemas.microsoft.com/office/drawing/2014/main" id="{1C001520-574C-2F35-793A-7681DFC17EC3}"/>
              </a:ext>
            </a:extLst>
          </p:cNvPr>
          <p:cNvSpPr>
            <a:spLocks noGrp="1"/>
          </p:cNvSpPr>
          <p:nvPr>
            <p:ph idx="1"/>
          </p:nvPr>
        </p:nvSpPr>
        <p:spPr>
          <a:xfrm>
            <a:off x="680321" y="270387"/>
            <a:ext cx="9853342" cy="445877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18" name="文字版面配置區 17">
            <a:extLst>
              <a:ext uri="{FF2B5EF4-FFF2-40B4-BE49-F238E27FC236}">
                <a16:creationId xmlns:a16="http://schemas.microsoft.com/office/drawing/2014/main" id="{BAFC71FB-F9ED-1788-67C7-55DE7004CCF1}"/>
              </a:ext>
            </a:extLst>
          </p:cNvPr>
          <p:cNvSpPr>
            <a:spLocks noGrp="1"/>
          </p:cNvSpPr>
          <p:nvPr>
            <p:ph type="body" sz="quarter" idx="13"/>
          </p:nvPr>
        </p:nvSpPr>
        <p:spPr>
          <a:xfrm>
            <a:off x="681039" y="4921242"/>
            <a:ext cx="9986962" cy="487363"/>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endParaRPr kumimoji="1" lang="zh-HK" altLang="en-US"/>
          </a:p>
        </p:txBody>
      </p:sp>
      <p:sp>
        <p:nvSpPr>
          <p:cNvPr id="14" name="投影片編號版面配置區 13">
            <a:extLst>
              <a:ext uri="{FF2B5EF4-FFF2-40B4-BE49-F238E27FC236}">
                <a16:creationId xmlns:a16="http://schemas.microsoft.com/office/drawing/2014/main" id="{03C576F2-6B4A-B1C6-A916-A12996351277}"/>
              </a:ext>
            </a:extLst>
          </p:cNvPr>
          <p:cNvSpPr>
            <a:spLocks noGrp="1"/>
          </p:cNvSpPr>
          <p:nvPr>
            <p:ph type="sldNum" sz="quarter" idx="12"/>
          </p:nvPr>
        </p:nvSpPr>
        <p:spPr/>
        <p:txBody>
          <a:bodyPr/>
          <a:lstStyle/>
          <a:p>
            <a:fld id="{D57F1E4F-1CFF-5643-939E-217C01CDF565}" type="slidenum">
              <a:rPr lang="en-US" smtClean="0"/>
              <a:pPr/>
              <a:t>‹#›</a:t>
            </a:fld>
            <a:endParaRPr lang="en-US"/>
          </a:p>
        </p:txBody>
      </p:sp>
      <p:sp>
        <p:nvSpPr>
          <p:cNvPr id="12" name="日期版面配置區 11">
            <a:extLst>
              <a:ext uri="{FF2B5EF4-FFF2-40B4-BE49-F238E27FC236}">
                <a16:creationId xmlns:a16="http://schemas.microsoft.com/office/drawing/2014/main" id="{D57F124E-05FD-E3D2-581A-C77DE0BB6C31}"/>
              </a:ext>
            </a:extLst>
          </p:cNvPr>
          <p:cNvSpPr>
            <a:spLocks noGrp="1"/>
          </p:cNvSpPr>
          <p:nvPr>
            <p:ph type="dt" sz="half" idx="10"/>
          </p:nvPr>
        </p:nvSpPr>
        <p:spPr/>
        <p:txBody>
          <a:bodyPr/>
          <a:lstStyle/>
          <a:p>
            <a:fld id="{82366278-3313-8549-87DE-ECC5920BEA47}" type="datetime1">
              <a:rPr lang="en-HK" smtClean="0"/>
              <a:t>22/11/2024</a:t>
            </a:fld>
            <a:endParaRPr lang="en-US"/>
          </a:p>
        </p:txBody>
      </p:sp>
      <p:sp>
        <p:nvSpPr>
          <p:cNvPr id="13" name="頁尾版面配置區 12">
            <a:extLst>
              <a:ext uri="{FF2B5EF4-FFF2-40B4-BE49-F238E27FC236}">
                <a16:creationId xmlns:a16="http://schemas.microsoft.com/office/drawing/2014/main" id="{2307B3A7-2BD4-AF92-9F47-0662BB9680C1}"/>
              </a:ext>
            </a:extLst>
          </p:cNvPr>
          <p:cNvSpPr>
            <a:spLocks noGrp="1"/>
          </p:cNvSpPr>
          <p:nvPr>
            <p:ph type="ftr" sz="quarter" idx="11"/>
          </p:nvPr>
        </p:nvSpPr>
        <p:spPr/>
        <p:txBody>
          <a:bodyPr/>
          <a:lstStyle/>
          <a:p>
            <a:r>
              <a:rPr lang="en-US"/>
              <a:t>Edit footer and page number options in “Header &amp; Footer”</a:t>
            </a:r>
          </a:p>
        </p:txBody>
      </p:sp>
      <p:sp>
        <p:nvSpPr>
          <p:cNvPr id="2" name="文字版面配置區 16">
            <a:extLst>
              <a:ext uri="{FF2B5EF4-FFF2-40B4-BE49-F238E27FC236}">
                <a16:creationId xmlns:a16="http://schemas.microsoft.com/office/drawing/2014/main" id="{B181BFEA-3CA7-D309-4EFA-81BC3787DCD7}"/>
              </a:ext>
            </a:extLst>
          </p:cNvPr>
          <p:cNvSpPr>
            <a:spLocks noGrp="1"/>
          </p:cNvSpPr>
          <p:nvPr>
            <p:ph type="body" sz="quarter" idx="25" hasCustomPrompt="1"/>
          </p:nvPr>
        </p:nvSpPr>
        <p:spPr>
          <a:xfrm>
            <a:off x="400050" y="6126017"/>
            <a:ext cx="11591709" cy="677053"/>
          </a:xfrm>
        </p:spPr>
        <p:txBody>
          <a:bodyPr/>
          <a:lstStyle>
            <a:lvl1pPr marL="0" indent="0">
              <a:buNone/>
              <a:defRPr>
                <a:solidFill>
                  <a:schemeClr val="bg1"/>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29251240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idden title-2 boxes layout A">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0B340B1-B723-2BF0-CE92-8DE46B476BE9}"/>
              </a:ext>
            </a:extLst>
          </p:cNvPr>
          <p:cNvSpPr>
            <a:spLocks noGrp="1"/>
          </p:cNvSpPr>
          <p:nvPr>
            <p:ph type="title" hasCustomPrompt="1"/>
          </p:nvPr>
        </p:nvSpPr>
        <p:spPr>
          <a:xfrm>
            <a:off x="680321" y="-1109438"/>
            <a:ext cx="10435232" cy="1080938"/>
          </a:xfrm>
        </p:spPr>
        <p:txBody>
          <a:bodyPr/>
          <a:lstStyle>
            <a:lvl1pPr>
              <a:defRPr>
                <a:solidFill>
                  <a:srgbClr val="FFFFFF"/>
                </a:solidFill>
              </a:defRPr>
            </a:lvl1pPr>
          </a:lstStyle>
          <a:p>
            <a:r>
              <a:rPr lang="en-GB"/>
              <a:t>Click to edit Master hidden title style</a:t>
            </a:r>
            <a:endParaRPr lang="en-US"/>
          </a:p>
        </p:txBody>
      </p:sp>
      <p:sp>
        <p:nvSpPr>
          <p:cNvPr id="12" name="Content Placeholder 2">
            <a:extLst>
              <a:ext uri="{FF2B5EF4-FFF2-40B4-BE49-F238E27FC236}">
                <a16:creationId xmlns:a16="http://schemas.microsoft.com/office/drawing/2014/main" id="{00F70B3C-39F3-1855-DC3A-8E2124AA8043}"/>
              </a:ext>
            </a:extLst>
          </p:cNvPr>
          <p:cNvSpPr>
            <a:spLocks noGrp="1"/>
          </p:cNvSpPr>
          <p:nvPr>
            <p:ph sz="half" idx="1"/>
          </p:nvPr>
        </p:nvSpPr>
        <p:spPr>
          <a:xfrm>
            <a:off x="680321" y="325098"/>
            <a:ext cx="9853342" cy="1946615"/>
          </a:xfrm>
        </p:spPr>
        <p:txBody>
          <a:bodyPr/>
          <a:lstStyle>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13" name="Content Placeholder 3">
            <a:extLst>
              <a:ext uri="{FF2B5EF4-FFF2-40B4-BE49-F238E27FC236}">
                <a16:creationId xmlns:a16="http://schemas.microsoft.com/office/drawing/2014/main" id="{4C39B418-B2AF-D7F0-86B7-D23B32797CD3}"/>
              </a:ext>
            </a:extLst>
          </p:cNvPr>
          <p:cNvSpPr>
            <a:spLocks noGrp="1"/>
          </p:cNvSpPr>
          <p:nvPr>
            <p:ph sz="half" idx="2"/>
          </p:nvPr>
        </p:nvSpPr>
        <p:spPr>
          <a:xfrm>
            <a:off x="680322" y="2520593"/>
            <a:ext cx="9853341" cy="194661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2" name="文字版面配置區 18">
            <a:extLst>
              <a:ext uri="{FF2B5EF4-FFF2-40B4-BE49-F238E27FC236}">
                <a16:creationId xmlns:a16="http://schemas.microsoft.com/office/drawing/2014/main" id="{C3DCB9A0-F0DB-EF38-CD7B-17D3880A4F75}"/>
              </a:ext>
            </a:extLst>
          </p:cNvPr>
          <p:cNvSpPr>
            <a:spLocks noGrp="1"/>
          </p:cNvSpPr>
          <p:nvPr>
            <p:ph type="body" sz="quarter" idx="38"/>
          </p:nvPr>
        </p:nvSpPr>
        <p:spPr>
          <a:xfrm>
            <a:off x="681038" y="4887273"/>
            <a:ext cx="10434515" cy="487997"/>
          </a:xfrm>
        </p:spPr>
        <p:txBody>
          <a:bodyPr/>
          <a:lstStyle>
            <a:lvl1pPr marL="0" indent="0">
              <a:buNone/>
              <a:defRPr/>
            </a:lvl1pPr>
          </a:lstStyle>
          <a:p>
            <a:pPr lvl="0"/>
            <a:r>
              <a:rPr kumimoji="1" lang="zh-CN" altLang="en-US"/>
              <a:t>单击此处编辑母版文本样式</a:t>
            </a:r>
          </a:p>
        </p:txBody>
      </p:sp>
      <p:sp>
        <p:nvSpPr>
          <p:cNvPr id="9" name="投影片編號版面配置區 8">
            <a:extLst>
              <a:ext uri="{FF2B5EF4-FFF2-40B4-BE49-F238E27FC236}">
                <a16:creationId xmlns:a16="http://schemas.microsoft.com/office/drawing/2014/main" id="{B114B677-D4C4-20FB-6F51-AFC9E71BE36E}"/>
              </a:ext>
            </a:extLst>
          </p:cNvPr>
          <p:cNvSpPr>
            <a:spLocks noGrp="1"/>
          </p:cNvSpPr>
          <p:nvPr>
            <p:ph type="sldNum" sz="quarter" idx="12"/>
          </p:nvPr>
        </p:nvSpPr>
        <p:spPr/>
        <p:txBody>
          <a:bodyPr/>
          <a:lstStyle/>
          <a:p>
            <a:fld id="{D57F1E4F-1CFF-5643-939E-217C01CDF565}" type="slidenum">
              <a:rPr lang="en-US" smtClean="0"/>
              <a:pPr/>
              <a:t>‹#›</a:t>
            </a:fld>
            <a:endParaRPr lang="en-US"/>
          </a:p>
        </p:txBody>
      </p:sp>
      <p:sp>
        <p:nvSpPr>
          <p:cNvPr id="7" name="日期版面配置區 6">
            <a:extLst>
              <a:ext uri="{FF2B5EF4-FFF2-40B4-BE49-F238E27FC236}">
                <a16:creationId xmlns:a16="http://schemas.microsoft.com/office/drawing/2014/main" id="{98E92896-1CCA-9E8C-FB14-6015D7707F94}"/>
              </a:ext>
            </a:extLst>
          </p:cNvPr>
          <p:cNvSpPr>
            <a:spLocks noGrp="1"/>
          </p:cNvSpPr>
          <p:nvPr>
            <p:ph type="dt" sz="half" idx="10"/>
          </p:nvPr>
        </p:nvSpPr>
        <p:spPr/>
        <p:txBody>
          <a:bodyPr/>
          <a:lstStyle/>
          <a:p>
            <a:fld id="{82366278-3313-8549-87DE-ECC5920BEA47}" type="datetime1">
              <a:rPr lang="en-HK" smtClean="0"/>
              <a:t>22/11/2024</a:t>
            </a:fld>
            <a:endParaRPr lang="en-US"/>
          </a:p>
        </p:txBody>
      </p:sp>
      <p:sp>
        <p:nvSpPr>
          <p:cNvPr id="8" name="頁尾版面配置區 7">
            <a:extLst>
              <a:ext uri="{FF2B5EF4-FFF2-40B4-BE49-F238E27FC236}">
                <a16:creationId xmlns:a16="http://schemas.microsoft.com/office/drawing/2014/main" id="{BCAD857E-F021-3917-91AA-1E071CEF0DBE}"/>
              </a:ext>
            </a:extLst>
          </p:cNvPr>
          <p:cNvSpPr>
            <a:spLocks noGrp="1"/>
          </p:cNvSpPr>
          <p:nvPr>
            <p:ph type="ftr" sz="quarter" idx="11"/>
          </p:nvPr>
        </p:nvSpPr>
        <p:spPr/>
        <p:txBody>
          <a:bodyPr/>
          <a:lstStyle/>
          <a:p>
            <a:r>
              <a:rPr lang="en-US"/>
              <a:t>Edit footer and page number options in “Header &amp; Footer”</a:t>
            </a:r>
          </a:p>
        </p:txBody>
      </p:sp>
      <p:sp>
        <p:nvSpPr>
          <p:cNvPr id="3" name="文字版面配置區 16">
            <a:extLst>
              <a:ext uri="{FF2B5EF4-FFF2-40B4-BE49-F238E27FC236}">
                <a16:creationId xmlns:a16="http://schemas.microsoft.com/office/drawing/2014/main" id="{B06C345C-6AFF-0871-7A9A-8E1C12885539}"/>
              </a:ext>
            </a:extLst>
          </p:cNvPr>
          <p:cNvSpPr>
            <a:spLocks noGrp="1"/>
          </p:cNvSpPr>
          <p:nvPr>
            <p:ph type="body" sz="quarter" idx="25" hasCustomPrompt="1"/>
          </p:nvPr>
        </p:nvSpPr>
        <p:spPr>
          <a:xfrm>
            <a:off x="400050" y="6126017"/>
            <a:ext cx="11591709" cy="677053"/>
          </a:xfrm>
        </p:spPr>
        <p:txBody>
          <a:bodyPr/>
          <a:lstStyle>
            <a:lvl1pPr marL="0" indent="0">
              <a:buNone/>
              <a:defRPr>
                <a:solidFill>
                  <a:schemeClr val="bg1"/>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20870576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idden title-2 boxes layout B">
    <p:spTree>
      <p:nvGrpSpPr>
        <p:cNvPr id="1" name=""/>
        <p:cNvGrpSpPr/>
        <p:nvPr/>
      </p:nvGrpSpPr>
      <p:grpSpPr>
        <a:xfrm>
          <a:off x="0" y="0"/>
          <a:ext cx="0" cy="0"/>
          <a:chOff x="0" y="0"/>
          <a:chExt cx="0" cy="0"/>
        </a:xfrm>
      </p:grpSpPr>
      <p:sp>
        <p:nvSpPr>
          <p:cNvPr id="2" name="Title 1"/>
          <p:cNvSpPr>
            <a:spLocks noGrp="1"/>
          </p:cNvSpPr>
          <p:nvPr>
            <p:ph type="title"/>
          </p:nvPr>
        </p:nvSpPr>
        <p:spPr>
          <a:xfrm>
            <a:off x="680320" y="-1271989"/>
            <a:ext cx="9852625" cy="1080938"/>
          </a:xfrm>
        </p:spPr>
        <p:txBody>
          <a:bodyPr/>
          <a:lstStyle>
            <a:lvl1pPr>
              <a:defRPr>
                <a:solidFill>
                  <a:srgbClr val="FFFFFF"/>
                </a:solidFill>
              </a:defRPr>
            </a:lvl1pPr>
          </a:lstStyle>
          <a:p>
            <a:r>
              <a:rPr lang="zh-CN" altLang="en-US"/>
              <a:t>单击此处编辑母版标题样式</a:t>
            </a:r>
            <a:endParaRPr lang="en-US"/>
          </a:p>
        </p:txBody>
      </p:sp>
      <p:sp>
        <p:nvSpPr>
          <p:cNvPr id="3" name="Content Placeholder 2"/>
          <p:cNvSpPr>
            <a:spLocks noGrp="1"/>
          </p:cNvSpPr>
          <p:nvPr>
            <p:ph sz="half" idx="1"/>
          </p:nvPr>
        </p:nvSpPr>
        <p:spPr>
          <a:xfrm>
            <a:off x="680320" y="259080"/>
            <a:ext cx="4636748" cy="4341495"/>
          </a:xfrm>
        </p:spPr>
        <p:txBody>
          <a:bodyPr/>
          <a:lstStyle>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Content Placeholder 3"/>
          <p:cNvSpPr>
            <a:spLocks noGrp="1"/>
          </p:cNvSpPr>
          <p:nvPr>
            <p:ph sz="half" idx="2"/>
          </p:nvPr>
        </p:nvSpPr>
        <p:spPr>
          <a:xfrm>
            <a:off x="5588001" y="259080"/>
            <a:ext cx="4945662" cy="434149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字版面配置區 18">
            <a:extLst>
              <a:ext uri="{FF2B5EF4-FFF2-40B4-BE49-F238E27FC236}">
                <a16:creationId xmlns:a16="http://schemas.microsoft.com/office/drawing/2014/main" id="{617F5A02-2100-BC39-5A65-01426C0F5E64}"/>
              </a:ext>
            </a:extLst>
          </p:cNvPr>
          <p:cNvSpPr>
            <a:spLocks noGrp="1"/>
          </p:cNvSpPr>
          <p:nvPr>
            <p:ph type="body" sz="quarter" idx="38"/>
          </p:nvPr>
        </p:nvSpPr>
        <p:spPr>
          <a:xfrm>
            <a:off x="680320" y="4872935"/>
            <a:ext cx="10434515" cy="487997"/>
          </a:xfrm>
        </p:spPr>
        <p:txBody>
          <a:bodyPr/>
          <a:lstStyle>
            <a:lvl1pPr marL="0" indent="0">
              <a:buNone/>
              <a:defRPr/>
            </a:lvl1pPr>
          </a:lstStyle>
          <a:p>
            <a:pPr lvl="0"/>
            <a:r>
              <a:rPr kumimoji="1" lang="zh-CN" altLang="en-US"/>
              <a:t>单击此处编辑母版文本样式</a:t>
            </a:r>
          </a:p>
        </p:txBody>
      </p:sp>
      <p:sp>
        <p:nvSpPr>
          <p:cNvPr id="16" name="投影片編號版面配置區 15">
            <a:extLst>
              <a:ext uri="{FF2B5EF4-FFF2-40B4-BE49-F238E27FC236}">
                <a16:creationId xmlns:a16="http://schemas.microsoft.com/office/drawing/2014/main" id="{ED800506-3975-E7B6-540D-79C6E571B99A}"/>
              </a:ext>
            </a:extLst>
          </p:cNvPr>
          <p:cNvSpPr>
            <a:spLocks noGrp="1"/>
          </p:cNvSpPr>
          <p:nvPr>
            <p:ph type="sldNum" sz="quarter" idx="12"/>
          </p:nvPr>
        </p:nvSpPr>
        <p:spPr/>
        <p:txBody>
          <a:bodyPr/>
          <a:lstStyle/>
          <a:p>
            <a:fld id="{D57F1E4F-1CFF-5643-939E-217C01CDF565}" type="slidenum">
              <a:rPr lang="en-US" smtClean="0"/>
              <a:pPr/>
              <a:t>‹#›</a:t>
            </a:fld>
            <a:endParaRPr lang="en-US"/>
          </a:p>
        </p:txBody>
      </p:sp>
      <p:sp>
        <p:nvSpPr>
          <p:cNvPr id="14" name="日期版面配置區 13">
            <a:extLst>
              <a:ext uri="{FF2B5EF4-FFF2-40B4-BE49-F238E27FC236}">
                <a16:creationId xmlns:a16="http://schemas.microsoft.com/office/drawing/2014/main" id="{6F805DF8-EF57-E0B5-165B-7DAD3E1FC0E9}"/>
              </a:ext>
            </a:extLst>
          </p:cNvPr>
          <p:cNvSpPr>
            <a:spLocks noGrp="1"/>
          </p:cNvSpPr>
          <p:nvPr>
            <p:ph type="dt" sz="half" idx="10"/>
          </p:nvPr>
        </p:nvSpPr>
        <p:spPr/>
        <p:txBody>
          <a:bodyPr/>
          <a:lstStyle/>
          <a:p>
            <a:fld id="{82366278-3313-8549-87DE-ECC5920BEA47}" type="datetime1">
              <a:rPr lang="en-HK" smtClean="0"/>
              <a:t>22/11/2024</a:t>
            </a:fld>
            <a:endParaRPr lang="en-US"/>
          </a:p>
        </p:txBody>
      </p:sp>
      <p:sp>
        <p:nvSpPr>
          <p:cNvPr id="15" name="頁尾版面配置區 14">
            <a:extLst>
              <a:ext uri="{FF2B5EF4-FFF2-40B4-BE49-F238E27FC236}">
                <a16:creationId xmlns:a16="http://schemas.microsoft.com/office/drawing/2014/main" id="{FAAEEB9D-607F-2CC9-2C27-95A0D9295FAE}"/>
              </a:ext>
            </a:extLst>
          </p:cNvPr>
          <p:cNvSpPr>
            <a:spLocks noGrp="1"/>
          </p:cNvSpPr>
          <p:nvPr>
            <p:ph type="ftr" sz="quarter" idx="11"/>
          </p:nvPr>
        </p:nvSpPr>
        <p:spPr/>
        <p:txBody>
          <a:bodyPr/>
          <a:lstStyle/>
          <a:p>
            <a:r>
              <a:rPr lang="en-US"/>
              <a:t>Edit footer and page number options in “Header &amp; Footer”</a:t>
            </a:r>
          </a:p>
        </p:txBody>
      </p:sp>
      <p:sp>
        <p:nvSpPr>
          <p:cNvPr id="6" name="文字版面配置區 16">
            <a:extLst>
              <a:ext uri="{FF2B5EF4-FFF2-40B4-BE49-F238E27FC236}">
                <a16:creationId xmlns:a16="http://schemas.microsoft.com/office/drawing/2014/main" id="{1FBA3A58-29D2-536E-3170-358F13C354B4}"/>
              </a:ext>
            </a:extLst>
          </p:cNvPr>
          <p:cNvSpPr>
            <a:spLocks noGrp="1"/>
          </p:cNvSpPr>
          <p:nvPr>
            <p:ph type="body" sz="quarter" idx="25" hasCustomPrompt="1"/>
          </p:nvPr>
        </p:nvSpPr>
        <p:spPr>
          <a:xfrm>
            <a:off x="400050" y="6126017"/>
            <a:ext cx="11591709" cy="677053"/>
          </a:xfrm>
        </p:spPr>
        <p:txBody>
          <a:bodyPr/>
          <a:lstStyle>
            <a:lvl1pPr marL="0" indent="0">
              <a:buNone/>
              <a:defRPr>
                <a:solidFill>
                  <a:schemeClr val="bg1"/>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12471842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idden title-3 boxes layout A">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7253E9A-062A-3491-B7A0-55F1E7564D86}"/>
              </a:ext>
            </a:extLst>
          </p:cNvPr>
          <p:cNvSpPr>
            <a:spLocks noGrp="1"/>
          </p:cNvSpPr>
          <p:nvPr>
            <p:ph type="title" hasCustomPrompt="1"/>
          </p:nvPr>
        </p:nvSpPr>
        <p:spPr>
          <a:xfrm>
            <a:off x="680321" y="-1109438"/>
            <a:ext cx="9852779" cy="1080938"/>
          </a:xfrm>
        </p:spPr>
        <p:txBody>
          <a:bodyPr/>
          <a:lstStyle>
            <a:lvl1pPr>
              <a:defRPr>
                <a:solidFill>
                  <a:srgbClr val="FFFFFF"/>
                </a:solidFill>
              </a:defRPr>
            </a:lvl1pPr>
          </a:lstStyle>
          <a:p>
            <a:r>
              <a:rPr lang="en-GB"/>
              <a:t>Click to edit Master hidden title style</a:t>
            </a:r>
            <a:endParaRPr lang="en-US"/>
          </a:p>
        </p:txBody>
      </p:sp>
      <p:sp>
        <p:nvSpPr>
          <p:cNvPr id="6" name="Content Placeholder 2">
            <a:extLst>
              <a:ext uri="{FF2B5EF4-FFF2-40B4-BE49-F238E27FC236}">
                <a16:creationId xmlns:a16="http://schemas.microsoft.com/office/drawing/2014/main" id="{1FC49272-4E54-4CB0-4364-48E52D0A440D}"/>
              </a:ext>
            </a:extLst>
          </p:cNvPr>
          <p:cNvSpPr>
            <a:spLocks noGrp="1"/>
          </p:cNvSpPr>
          <p:nvPr>
            <p:ph sz="half" idx="1"/>
          </p:nvPr>
        </p:nvSpPr>
        <p:spPr>
          <a:xfrm>
            <a:off x="680318" y="371886"/>
            <a:ext cx="9853346" cy="1328327"/>
          </a:xfrm>
        </p:spPr>
        <p:txBody>
          <a:bodyPr/>
          <a:lstStyle>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p:txBody>
      </p:sp>
      <p:sp>
        <p:nvSpPr>
          <p:cNvPr id="7" name="Content Placeholder 3">
            <a:extLst>
              <a:ext uri="{FF2B5EF4-FFF2-40B4-BE49-F238E27FC236}">
                <a16:creationId xmlns:a16="http://schemas.microsoft.com/office/drawing/2014/main" id="{17F7B285-49AB-1E69-D120-88641DDA59E7}"/>
              </a:ext>
            </a:extLst>
          </p:cNvPr>
          <p:cNvSpPr>
            <a:spLocks noGrp="1"/>
          </p:cNvSpPr>
          <p:nvPr>
            <p:ph sz="half" idx="2"/>
          </p:nvPr>
        </p:nvSpPr>
        <p:spPr>
          <a:xfrm>
            <a:off x="679751" y="1892913"/>
            <a:ext cx="9853345" cy="1328328"/>
          </a:xfrm>
        </p:spPr>
        <p:txBody>
          <a:bodyPr/>
          <a:lstStyle/>
          <a:p>
            <a:pPr lvl="0"/>
            <a:r>
              <a:rPr lang="zh-CN" altLang="en-US"/>
              <a:t>单击此处编辑母版文本样式</a:t>
            </a:r>
          </a:p>
          <a:p>
            <a:pPr lvl="1"/>
            <a:r>
              <a:rPr lang="zh-CN" altLang="en-US"/>
              <a:t>二级</a:t>
            </a:r>
          </a:p>
          <a:p>
            <a:pPr lvl="2"/>
            <a:r>
              <a:rPr lang="zh-CN" altLang="en-US"/>
              <a:t>三级</a:t>
            </a:r>
          </a:p>
        </p:txBody>
      </p:sp>
      <p:sp>
        <p:nvSpPr>
          <p:cNvPr id="8" name="內容版面配置區 5">
            <a:extLst>
              <a:ext uri="{FF2B5EF4-FFF2-40B4-BE49-F238E27FC236}">
                <a16:creationId xmlns:a16="http://schemas.microsoft.com/office/drawing/2014/main" id="{CFACD3CF-24E8-7226-1793-FC3ADDE3F31E}"/>
              </a:ext>
            </a:extLst>
          </p:cNvPr>
          <p:cNvSpPr>
            <a:spLocks noGrp="1"/>
          </p:cNvSpPr>
          <p:nvPr>
            <p:ph sz="quarter" idx="14"/>
          </p:nvPr>
        </p:nvSpPr>
        <p:spPr>
          <a:xfrm>
            <a:off x="679751" y="3413941"/>
            <a:ext cx="9852783" cy="132832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p:txBody>
      </p:sp>
      <p:sp>
        <p:nvSpPr>
          <p:cNvPr id="2" name="文字版面配置區 18">
            <a:extLst>
              <a:ext uri="{FF2B5EF4-FFF2-40B4-BE49-F238E27FC236}">
                <a16:creationId xmlns:a16="http://schemas.microsoft.com/office/drawing/2014/main" id="{FD872F6D-78DE-830D-A8C5-E30F26441DE0}"/>
              </a:ext>
            </a:extLst>
          </p:cNvPr>
          <p:cNvSpPr>
            <a:spLocks noGrp="1"/>
          </p:cNvSpPr>
          <p:nvPr>
            <p:ph type="body" sz="quarter" idx="38"/>
          </p:nvPr>
        </p:nvSpPr>
        <p:spPr>
          <a:xfrm>
            <a:off x="679751" y="4934970"/>
            <a:ext cx="10434515" cy="487997"/>
          </a:xfrm>
        </p:spPr>
        <p:txBody>
          <a:bodyPr/>
          <a:lstStyle>
            <a:lvl1pPr marL="0" indent="0">
              <a:buNone/>
              <a:defRPr/>
            </a:lvl1pPr>
          </a:lstStyle>
          <a:p>
            <a:pPr lvl="0"/>
            <a:r>
              <a:rPr kumimoji="1" lang="zh-CN" altLang="en-US"/>
              <a:t>单击此处编辑母版文本样式</a:t>
            </a:r>
          </a:p>
        </p:txBody>
      </p:sp>
      <p:sp>
        <p:nvSpPr>
          <p:cNvPr id="3" name="投影片編號版面配置區 2">
            <a:extLst>
              <a:ext uri="{FF2B5EF4-FFF2-40B4-BE49-F238E27FC236}">
                <a16:creationId xmlns:a16="http://schemas.microsoft.com/office/drawing/2014/main" id="{5652E8A1-CE0C-360C-03B4-8AD851BDDBE2}"/>
              </a:ext>
            </a:extLst>
          </p:cNvPr>
          <p:cNvSpPr>
            <a:spLocks noGrp="1"/>
          </p:cNvSpPr>
          <p:nvPr>
            <p:ph type="sldNum" sz="quarter" idx="10"/>
          </p:nvPr>
        </p:nvSpPr>
        <p:spPr/>
        <p:txBody>
          <a:bodyPr/>
          <a:lstStyle/>
          <a:p>
            <a:fld id="{D57F1E4F-1CFF-5643-939E-217C01CDF565}" type="slidenum">
              <a:rPr lang="en-US" smtClean="0"/>
              <a:pPr/>
              <a:t>‹#›</a:t>
            </a:fld>
            <a:endParaRPr lang="en-US"/>
          </a:p>
        </p:txBody>
      </p:sp>
      <p:sp>
        <p:nvSpPr>
          <p:cNvPr id="4" name="日期版面配置區 3">
            <a:extLst>
              <a:ext uri="{FF2B5EF4-FFF2-40B4-BE49-F238E27FC236}">
                <a16:creationId xmlns:a16="http://schemas.microsoft.com/office/drawing/2014/main" id="{22FEB4A2-F442-8536-6F5E-24E92ECB6D80}"/>
              </a:ext>
            </a:extLst>
          </p:cNvPr>
          <p:cNvSpPr>
            <a:spLocks noGrp="1"/>
          </p:cNvSpPr>
          <p:nvPr>
            <p:ph type="dt" sz="half" idx="11"/>
          </p:nvPr>
        </p:nvSpPr>
        <p:spPr/>
        <p:txBody>
          <a:bodyPr/>
          <a:lstStyle/>
          <a:p>
            <a:fld id="{82366278-3313-8549-87DE-ECC5920BEA47}" type="datetime1">
              <a:rPr lang="en-HK" smtClean="0"/>
              <a:t>22/11/2024</a:t>
            </a:fld>
            <a:endParaRPr lang="en-US"/>
          </a:p>
        </p:txBody>
      </p:sp>
      <p:sp>
        <p:nvSpPr>
          <p:cNvPr id="5" name="頁尾版面配置區 4">
            <a:extLst>
              <a:ext uri="{FF2B5EF4-FFF2-40B4-BE49-F238E27FC236}">
                <a16:creationId xmlns:a16="http://schemas.microsoft.com/office/drawing/2014/main" id="{3C690226-F5BD-73BE-8B36-87D18C0D32DE}"/>
              </a:ext>
            </a:extLst>
          </p:cNvPr>
          <p:cNvSpPr>
            <a:spLocks noGrp="1"/>
          </p:cNvSpPr>
          <p:nvPr>
            <p:ph type="ftr" sz="quarter" idx="12"/>
          </p:nvPr>
        </p:nvSpPr>
        <p:spPr/>
        <p:txBody>
          <a:bodyPr/>
          <a:lstStyle/>
          <a:p>
            <a:r>
              <a:rPr lang="en-US"/>
              <a:t>Edit footer and page number options in “Header &amp; Footer”</a:t>
            </a:r>
          </a:p>
        </p:txBody>
      </p:sp>
      <p:sp>
        <p:nvSpPr>
          <p:cNvPr id="9" name="文字版面配置區 16">
            <a:extLst>
              <a:ext uri="{FF2B5EF4-FFF2-40B4-BE49-F238E27FC236}">
                <a16:creationId xmlns:a16="http://schemas.microsoft.com/office/drawing/2014/main" id="{3B49F1E3-F604-5194-8AAE-DCBDE20987DC}"/>
              </a:ext>
            </a:extLst>
          </p:cNvPr>
          <p:cNvSpPr>
            <a:spLocks noGrp="1"/>
          </p:cNvSpPr>
          <p:nvPr>
            <p:ph type="body" sz="quarter" idx="25" hasCustomPrompt="1"/>
          </p:nvPr>
        </p:nvSpPr>
        <p:spPr>
          <a:xfrm>
            <a:off x="400050" y="6126017"/>
            <a:ext cx="11591709" cy="677053"/>
          </a:xfrm>
        </p:spPr>
        <p:txBody>
          <a:bodyPr/>
          <a:lstStyle>
            <a:lvl1pPr marL="0" indent="0">
              <a:buNone/>
              <a:defRPr>
                <a:solidFill>
                  <a:schemeClr val="bg1"/>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78302460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idden title-3 boxes layout B">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7253E9A-062A-3491-B7A0-55F1E7564D86}"/>
              </a:ext>
            </a:extLst>
          </p:cNvPr>
          <p:cNvSpPr>
            <a:spLocks noGrp="1"/>
          </p:cNvSpPr>
          <p:nvPr>
            <p:ph type="title" hasCustomPrompt="1"/>
          </p:nvPr>
        </p:nvSpPr>
        <p:spPr>
          <a:xfrm>
            <a:off x="680321" y="-1109438"/>
            <a:ext cx="9852623" cy="1080938"/>
          </a:xfrm>
        </p:spPr>
        <p:txBody>
          <a:bodyPr/>
          <a:lstStyle>
            <a:lvl1pPr>
              <a:defRPr>
                <a:solidFill>
                  <a:srgbClr val="FFFFFF"/>
                </a:solidFill>
              </a:defRPr>
            </a:lvl1pPr>
          </a:lstStyle>
          <a:p>
            <a:r>
              <a:rPr lang="en-GB"/>
              <a:t>Click to edit Master hidden title style</a:t>
            </a:r>
            <a:endParaRPr lang="en-US"/>
          </a:p>
        </p:txBody>
      </p:sp>
      <p:sp>
        <p:nvSpPr>
          <p:cNvPr id="2" name="Content Placeholder 2">
            <a:extLst>
              <a:ext uri="{FF2B5EF4-FFF2-40B4-BE49-F238E27FC236}">
                <a16:creationId xmlns:a16="http://schemas.microsoft.com/office/drawing/2014/main" id="{0C4F8BA1-FB0D-633D-F3EE-CB30070C95E0}"/>
              </a:ext>
            </a:extLst>
          </p:cNvPr>
          <p:cNvSpPr>
            <a:spLocks noGrp="1"/>
          </p:cNvSpPr>
          <p:nvPr>
            <p:ph sz="half" idx="1"/>
          </p:nvPr>
        </p:nvSpPr>
        <p:spPr>
          <a:xfrm>
            <a:off x="748867" y="234126"/>
            <a:ext cx="2961639" cy="4356659"/>
          </a:xfrm>
        </p:spPr>
        <p:txBody>
          <a:bodyPr/>
          <a:lstStyle>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11" name="Content Placeholder 3">
            <a:extLst>
              <a:ext uri="{FF2B5EF4-FFF2-40B4-BE49-F238E27FC236}">
                <a16:creationId xmlns:a16="http://schemas.microsoft.com/office/drawing/2014/main" id="{2580AE39-AFDD-4372-542C-3C811F6E8171}"/>
              </a:ext>
            </a:extLst>
          </p:cNvPr>
          <p:cNvSpPr>
            <a:spLocks noGrp="1"/>
          </p:cNvSpPr>
          <p:nvPr>
            <p:ph sz="half" idx="2"/>
          </p:nvPr>
        </p:nvSpPr>
        <p:spPr>
          <a:xfrm>
            <a:off x="4115651" y="234126"/>
            <a:ext cx="2961639" cy="435665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12" name="Content Placeholder 3">
            <a:extLst>
              <a:ext uri="{FF2B5EF4-FFF2-40B4-BE49-F238E27FC236}">
                <a16:creationId xmlns:a16="http://schemas.microsoft.com/office/drawing/2014/main" id="{BB85489C-FD10-53DF-4E0C-8A109B9167F5}"/>
              </a:ext>
            </a:extLst>
          </p:cNvPr>
          <p:cNvSpPr>
            <a:spLocks noGrp="1"/>
          </p:cNvSpPr>
          <p:nvPr>
            <p:ph sz="half" idx="14"/>
          </p:nvPr>
        </p:nvSpPr>
        <p:spPr>
          <a:xfrm>
            <a:off x="7550981" y="215341"/>
            <a:ext cx="2961638" cy="435665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3" name="投影片編號版面配置區 2">
            <a:extLst>
              <a:ext uri="{FF2B5EF4-FFF2-40B4-BE49-F238E27FC236}">
                <a16:creationId xmlns:a16="http://schemas.microsoft.com/office/drawing/2014/main" id="{5652E8A1-CE0C-360C-03B4-8AD851BDDBE2}"/>
              </a:ext>
            </a:extLst>
          </p:cNvPr>
          <p:cNvSpPr>
            <a:spLocks noGrp="1"/>
          </p:cNvSpPr>
          <p:nvPr>
            <p:ph type="sldNum" sz="quarter" idx="10"/>
          </p:nvPr>
        </p:nvSpPr>
        <p:spPr/>
        <p:txBody>
          <a:bodyPr/>
          <a:lstStyle/>
          <a:p>
            <a:fld id="{D57F1E4F-1CFF-5643-939E-217C01CDF565}" type="slidenum">
              <a:rPr lang="en-US" smtClean="0"/>
              <a:pPr/>
              <a:t>‹#›</a:t>
            </a:fld>
            <a:endParaRPr lang="en-US"/>
          </a:p>
        </p:txBody>
      </p:sp>
      <p:sp>
        <p:nvSpPr>
          <p:cNvPr id="4" name="日期版面配置區 3">
            <a:extLst>
              <a:ext uri="{FF2B5EF4-FFF2-40B4-BE49-F238E27FC236}">
                <a16:creationId xmlns:a16="http://schemas.microsoft.com/office/drawing/2014/main" id="{22FEB4A2-F442-8536-6F5E-24E92ECB6D80}"/>
              </a:ext>
            </a:extLst>
          </p:cNvPr>
          <p:cNvSpPr>
            <a:spLocks noGrp="1"/>
          </p:cNvSpPr>
          <p:nvPr>
            <p:ph type="dt" sz="half" idx="11"/>
          </p:nvPr>
        </p:nvSpPr>
        <p:spPr/>
        <p:txBody>
          <a:bodyPr/>
          <a:lstStyle/>
          <a:p>
            <a:fld id="{82366278-3313-8549-87DE-ECC5920BEA47}" type="datetime1">
              <a:rPr lang="en-HK" smtClean="0"/>
              <a:t>22/11/2024</a:t>
            </a:fld>
            <a:endParaRPr lang="en-US"/>
          </a:p>
        </p:txBody>
      </p:sp>
      <p:sp>
        <p:nvSpPr>
          <p:cNvPr id="5" name="頁尾版面配置區 4">
            <a:extLst>
              <a:ext uri="{FF2B5EF4-FFF2-40B4-BE49-F238E27FC236}">
                <a16:creationId xmlns:a16="http://schemas.microsoft.com/office/drawing/2014/main" id="{3C690226-F5BD-73BE-8B36-87D18C0D32DE}"/>
              </a:ext>
            </a:extLst>
          </p:cNvPr>
          <p:cNvSpPr>
            <a:spLocks noGrp="1"/>
          </p:cNvSpPr>
          <p:nvPr>
            <p:ph type="ftr" sz="quarter" idx="12"/>
          </p:nvPr>
        </p:nvSpPr>
        <p:spPr/>
        <p:txBody>
          <a:bodyPr/>
          <a:lstStyle/>
          <a:p>
            <a:r>
              <a:rPr lang="en-US"/>
              <a:t>Edit footer and page number options in “Header &amp; Footer”</a:t>
            </a:r>
          </a:p>
        </p:txBody>
      </p:sp>
      <p:sp>
        <p:nvSpPr>
          <p:cNvPr id="6" name="文字版面配置區 18">
            <a:extLst>
              <a:ext uri="{FF2B5EF4-FFF2-40B4-BE49-F238E27FC236}">
                <a16:creationId xmlns:a16="http://schemas.microsoft.com/office/drawing/2014/main" id="{481E14C1-69F5-30E1-A8E5-1E188FFE5D1A}"/>
              </a:ext>
            </a:extLst>
          </p:cNvPr>
          <p:cNvSpPr>
            <a:spLocks noGrp="1"/>
          </p:cNvSpPr>
          <p:nvPr>
            <p:ph type="body" sz="quarter" idx="38"/>
          </p:nvPr>
        </p:nvSpPr>
        <p:spPr>
          <a:xfrm>
            <a:off x="680321" y="4901297"/>
            <a:ext cx="10434515" cy="487997"/>
          </a:xfrm>
        </p:spPr>
        <p:txBody>
          <a:bodyPr/>
          <a:lstStyle>
            <a:lvl1pPr marL="0" indent="0">
              <a:buNone/>
              <a:defRPr/>
            </a:lvl1pPr>
          </a:lstStyle>
          <a:p>
            <a:pPr lvl="0"/>
            <a:r>
              <a:rPr kumimoji="1" lang="zh-CN" altLang="en-US"/>
              <a:t>单击此处编辑母版文本样式</a:t>
            </a:r>
          </a:p>
        </p:txBody>
      </p:sp>
      <p:sp>
        <p:nvSpPr>
          <p:cNvPr id="7" name="文字版面配置區 16">
            <a:extLst>
              <a:ext uri="{FF2B5EF4-FFF2-40B4-BE49-F238E27FC236}">
                <a16:creationId xmlns:a16="http://schemas.microsoft.com/office/drawing/2014/main" id="{8814D261-4EBF-3ECC-1E60-B93D5863C746}"/>
              </a:ext>
            </a:extLst>
          </p:cNvPr>
          <p:cNvSpPr>
            <a:spLocks noGrp="1"/>
          </p:cNvSpPr>
          <p:nvPr>
            <p:ph type="body" sz="quarter" idx="25" hasCustomPrompt="1"/>
          </p:nvPr>
        </p:nvSpPr>
        <p:spPr>
          <a:xfrm>
            <a:off x="400050" y="6126017"/>
            <a:ext cx="11591709" cy="677053"/>
          </a:xfrm>
        </p:spPr>
        <p:txBody>
          <a:bodyPr/>
          <a:lstStyle>
            <a:lvl1pPr marL="0" indent="0">
              <a:buNone/>
              <a:defRPr>
                <a:solidFill>
                  <a:schemeClr val="bg1"/>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27331748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idden title-3 boxes layout C">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132ABF3-8CEF-F50A-B3F5-5780524FBE6E}"/>
              </a:ext>
            </a:extLst>
          </p:cNvPr>
          <p:cNvSpPr>
            <a:spLocks noGrp="1"/>
          </p:cNvSpPr>
          <p:nvPr>
            <p:ph type="title" hasCustomPrompt="1"/>
          </p:nvPr>
        </p:nvSpPr>
        <p:spPr>
          <a:xfrm>
            <a:off x="680321" y="-1109438"/>
            <a:ext cx="10435232" cy="1080938"/>
          </a:xfrm>
        </p:spPr>
        <p:txBody>
          <a:bodyPr/>
          <a:lstStyle>
            <a:lvl1pPr>
              <a:defRPr>
                <a:solidFill>
                  <a:srgbClr val="FFFFFF"/>
                </a:solidFill>
              </a:defRPr>
            </a:lvl1pPr>
          </a:lstStyle>
          <a:p>
            <a:r>
              <a:rPr lang="en-GB"/>
              <a:t>Click to edit Master hidden title style</a:t>
            </a:r>
            <a:endParaRPr lang="en-US"/>
          </a:p>
        </p:txBody>
      </p:sp>
      <p:sp>
        <p:nvSpPr>
          <p:cNvPr id="2" name="Content Placeholder 2">
            <a:extLst>
              <a:ext uri="{FF2B5EF4-FFF2-40B4-BE49-F238E27FC236}">
                <a16:creationId xmlns:a16="http://schemas.microsoft.com/office/drawing/2014/main" id="{9EE18F17-A362-49E0-BBAA-366143217412}"/>
              </a:ext>
            </a:extLst>
          </p:cNvPr>
          <p:cNvSpPr>
            <a:spLocks noGrp="1"/>
          </p:cNvSpPr>
          <p:nvPr>
            <p:ph sz="half" idx="1"/>
          </p:nvPr>
        </p:nvSpPr>
        <p:spPr>
          <a:xfrm>
            <a:off x="680318" y="449933"/>
            <a:ext cx="4820828" cy="1921791"/>
          </a:xfrm>
        </p:spPr>
        <p:txBody>
          <a:bodyPr/>
          <a:lstStyle>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p:txBody>
      </p:sp>
      <p:sp>
        <p:nvSpPr>
          <p:cNvPr id="3" name="Content Placeholder 3">
            <a:extLst>
              <a:ext uri="{FF2B5EF4-FFF2-40B4-BE49-F238E27FC236}">
                <a16:creationId xmlns:a16="http://schemas.microsoft.com/office/drawing/2014/main" id="{5A7AEB47-527F-CABE-62E2-F80DBAD97853}"/>
              </a:ext>
            </a:extLst>
          </p:cNvPr>
          <p:cNvSpPr>
            <a:spLocks noGrp="1"/>
          </p:cNvSpPr>
          <p:nvPr>
            <p:ph sz="half" idx="2"/>
          </p:nvPr>
        </p:nvSpPr>
        <p:spPr>
          <a:xfrm>
            <a:off x="5692875" y="449935"/>
            <a:ext cx="4820828" cy="1921790"/>
          </a:xfrm>
        </p:spPr>
        <p:txBody>
          <a:bodyPr/>
          <a:lstStyle/>
          <a:p>
            <a:pPr lvl="0"/>
            <a:r>
              <a:rPr lang="zh-CN" altLang="en-US"/>
              <a:t>单击此处编辑母版文本样式</a:t>
            </a:r>
          </a:p>
          <a:p>
            <a:pPr lvl="1"/>
            <a:r>
              <a:rPr lang="zh-CN" altLang="en-US"/>
              <a:t>二级</a:t>
            </a:r>
          </a:p>
          <a:p>
            <a:pPr lvl="2"/>
            <a:r>
              <a:rPr lang="zh-CN" altLang="en-US"/>
              <a:t>三级</a:t>
            </a:r>
          </a:p>
        </p:txBody>
      </p:sp>
      <p:sp>
        <p:nvSpPr>
          <p:cNvPr id="6" name="內容版面配置區 5">
            <a:extLst>
              <a:ext uri="{FF2B5EF4-FFF2-40B4-BE49-F238E27FC236}">
                <a16:creationId xmlns:a16="http://schemas.microsoft.com/office/drawing/2014/main" id="{207EE8FF-68B0-E21F-CD4A-A1942D30DFFF}"/>
              </a:ext>
            </a:extLst>
          </p:cNvPr>
          <p:cNvSpPr>
            <a:spLocks noGrp="1"/>
          </p:cNvSpPr>
          <p:nvPr>
            <p:ph sz="quarter" idx="14"/>
          </p:nvPr>
        </p:nvSpPr>
        <p:spPr>
          <a:xfrm>
            <a:off x="680319" y="2459074"/>
            <a:ext cx="9833384" cy="234151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10" name="文字版面配置區 18">
            <a:extLst>
              <a:ext uri="{FF2B5EF4-FFF2-40B4-BE49-F238E27FC236}">
                <a16:creationId xmlns:a16="http://schemas.microsoft.com/office/drawing/2014/main" id="{40B11D76-E48E-28C0-3A40-72E97CB02A94}"/>
              </a:ext>
            </a:extLst>
          </p:cNvPr>
          <p:cNvSpPr>
            <a:spLocks noGrp="1"/>
          </p:cNvSpPr>
          <p:nvPr>
            <p:ph type="body" sz="quarter" idx="38"/>
          </p:nvPr>
        </p:nvSpPr>
        <p:spPr>
          <a:xfrm>
            <a:off x="681038" y="4987284"/>
            <a:ext cx="10434515" cy="487997"/>
          </a:xfrm>
        </p:spPr>
        <p:txBody>
          <a:bodyPr/>
          <a:lstStyle>
            <a:lvl1pPr marL="0" indent="0">
              <a:buNone/>
              <a:defRPr/>
            </a:lvl1pPr>
          </a:lstStyle>
          <a:p>
            <a:pPr lvl="0"/>
            <a:r>
              <a:rPr kumimoji="1" lang="zh-CN" altLang="en-US"/>
              <a:t>单击此处编辑母版文本样式</a:t>
            </a:r>
          </a:p>
        </p:txBody>
      </p:sp>
      <p:sp>
        <p:nvSpPr>
          <p:cNvPr id="7" name="Date Placeholder 6">
            <a:extLst>
              <a:ext uri="{FF2B5EF4-FFF2-40B4-BE49-F238E27FC236}">
                <a16:creationId xmlns:a16="http://schemas.microsoft.com/office/drawing/2014/main" id="{3828AFFB-38E1-C63A-4355-69F74EE0840B}"/>
              </a:ext>
            </a:extLst>
          </p:cNvPr>
          <p:cNvSpPr>
            <a:spLocks noGrp="1"/>
          </p:cNvSpPr>
          <p:nvPr>
            <p:ph type="dt" sz="half" idx="15"/>
          </p:nvPr>
        </p:nvSpPr>
        <p:spPr/>
        <p:txBody>
          <a:bodyPr/>
          <a:lstStyle/>
          <a:p>
            <a:fld id="{82366278-3313-8549-87DE-ECC5920BEA47}" type="datetime1">
              <a:rPr lang="en-HK" smtClean="0"/>
              <a:pPr/>
              <a:t>22/11/2024</a:t>
            </a:fld>
            <a:endParaRPr lang="en-US"/>
          </a:p>
        </p:txBody>
      </p:sp>
      <p:sp>
        <p:nvSpPr>
          <p:cNvPr id="8" name="Footer Placeholder 7">
            <a:extLst>
              <a:ext uri="{FF2B5EF4-FFF2-40B4-BE49-F238E27FC236}">
                <a16:creationId xmlns:a16="http://schemas.microsoft.com/office/drawing/2014/main" id="{394AA11D-197C-90F1-F153-40E035B7C46A}"/>
              </a:ext>
            </a:extLst>
          </p:cNvPr>
          <p:cNvSpPr>
            <a:spLocks noGrp="1"/>
          </p:cNvSpPr>
          <p:nvPr>
            <p:ph type="ftr" sz="quarter" idx="16"/>
          </p:nvPr>
        </p:nvSpPr>
        <p:spPr/>
        <p:txBody>
          <a:bodyPr/>
          <a:lstStyle/>
          <a:p>
            <a:r>
              <a:rPr lang="en-US"/>
              <a:t>Edit footer and page number options in “Header &amp; Footer”</a:t>
            </a:r>
          </a:p>
        </p:txBody>
      </p:sp>
      <p:sp>
        <p:nvSpPr>
          <p:cNvPr id="9" name="Slide Number Placeholder 8">
            <a:extLst>
              <a:ext uri="{FF2B5EF4-FFF2-40B4-BE49-F238E27FC236}">
                <a16:creationId xmlns:a16="http://schemas.microsoft.com/office/drawing/2014/main" id="{AF94A1F9-43E6-6EBB-B8A9-7F1923CAA122}"/>
              </a:ext>
            </a:extLst>
          </p:cNvPr>
          <p:cNvSpPr>
            <a:spLocks noGrp="1"/>
          </p:cNvSpPr>
          <p:nvPr>
            <p:ph type="sldNum" sz="quarter" idx="17"/>
          </p:nvPr>
        </p:nvSpPr>
        <p:spPr/>
        <p:txBody>
          <a:bodyPr/>
          <a:lstStyle/>
          <a:p>
            <a:fld id="{D57F1E4F-1CFF-5643-939E-217C01CDF565}" type="slidenum">
              <a:rPr lang="en-US" smtClean="0"/>
              <a:pPr/>
              <a:t>‹#›</a:t>
            </a:fld>
            <a:endParaRPr lang="en-US"/>
          </a:p>
        </p:txBody>
      </p:sp>
      <p:sp>
        <p:nvSpPr>
          <p:cNvPr id="5" name="文字版面配置區 16">
            <a:extLst>
              <a:ext uri="{FF2B5EF4-FFF2-40B4-BE49-F238E27FC236}">
                <a16:creationId xmlns:a16="http://schemas.microsoft.com/office/drawing/2014/main" id="{5F396CE3-DF62-D58C-B996-856E636A07B8}"/>
              </a:ext>
            </a:extLst>
          </p:cNvPr>
          <p:cNvSpPr>
            <a:spLocks noGrp="1"/>
          </p:cNvSpPr>
          <p:nvPr>
            <p:ph type="body" sz="quarter" idx="25" hasCustomPrompt="1"/>
          </p:nvPr>
        </p:nvSpPr>
        <p:spPr>
          <a:xfrm>
            <a:off x="400050" y="6126017"/>
            <a:ext cx="11591709" cy="677053"/>
          </a:xfrm>
        </p:spPr>
        <p:txBody>
          <a:bodyPr/>
          <a:lstStyle>
            <a:lvl1pPr marL="0" indent="0">
              <a:buNone/>
              <a:defRPr>
                <a:solidFill>
                  <a:schemeClr val="bg1"/>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2983232335"/>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ith 1-3 speak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676ED080-B699-4499-8E3D-250580FCB739}"/>
              </a:ext>
            </a:extLst>
          </p:cNvPr>
          <p:cNvSpPr>
            <a:spLocks noGrp="1"/>
          </p:cNvSpPr>
          <p:nvPr>
            <p:ph type="ctrTitle" hasCustomPrompt="1"/>
          </p:nvPr>
        </p:nvSpPr>
        <p:spPr>
          <a:xfrm>
            <a:off x="680321" y="1681316"/>
            <a:ext cx="8144134" cy="1648129"/>
          </a:xfrm>
          <a:solidFill>
            <a:srgbClr val="245002"/>
          </a:solidFill>
          <a:effectLst>
            <a:outerShdw blurRad="50800" dist="38100" dir="2700000" algn="tl" rotWithShape="0">
              <a:prstClr val="black">
                <a:alpha val="40000"/>
              </a:prstClr>
            </a:outerShdw>
          </a:effectLst>
        </p:spPr>
        <p:txBody>
          <a:bodyPr anchor="ctr">
            <a:noAutofit/>
          </a:bodyPr>
          <a:lstStyle>
            <a:lvl1pPr algn="l">
              <a:defRPr sz="3200">
                <a:solidFill>
                  <a:schemeClr val="bg1"/>
                </a:solidFill>
              </a:defRPr>
            </a:lvl1pPr>
          </a:lstStyle>
          <a:p>
            <a:r>
              <a:rPr lang="en-GB"/>
              <a:t>Click to edit Master title style</a:t>
            </a:r>
            <a:endParaRPr lang="en-US"/>
          </a:p>
        </p:txBody>
      </p:sp>
      <p:sp>
        <p:nvSpPr>
          <p:cNvPr id="2" name="Subtitle 2">
            <a:extLst>
              <a:ext uri="{FF2B5EF4-FFF2-40B4-BE49-F238E27FC236}">
                <a16:creationId xmlns:a16="http://schemas.microsoft.com/office/drawing/2014/main" id="{7D981A0D-9E9C-B054-CCF8-7C080D0A5E0E}"/>
              </a:ext>
            </a:extLst>
          </p:cNvPr>
          <p:cNvSpPr>
            <a:spLocks noGrp="1"/>
          </p:cNvSpPr>
          <p:nvPr>
            <p:ph type="subTitle" idx="1"/>
          </p:nvPr>
        </p:nvSpPr>
        <p:spPr>
          <a:xfrm>
            <a:off x="680318" y="527250"/>
            <a:ext cx="8143875" cy="980365"/>
          </a:xfrm>
        </p:spPr>
        <p:txBody>
          <a:bodyPr>
            <a:no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21" name="文字版面配置區 9">
            <a:extLst>
              <a:ext uri="{FF2B5EF4-FFF2-40B4-BE49-F238E27FC236}">
                <a16:creationId xmlns:a16="http://schemas.microsoft.com/office/drawing/2014/main" id="{7B88CD93-922F-1840-80E4-C5BB6457C5F1}"/>
              </a:ext>
            </a:extLst>
          </p:cNvPr>
          <p:cNvSpPr>
            <a:spLocks noGrp="1"/>
          </p:cNvSpPr>
          <p:nvPr>
            <p:ph type="body" sz="quarter" idx="14"/>
          </p:nvPr>
        </p:nvSpPr>
        <p:spPr>
          <a:xfrm>
            <a:off x="681038" y="3627860"/>
            <a:ext cx="2780619" cy="1765293"/>
          </a:xfrm>
        </p:spPr>
        <p:txBody>
          <a:bodyPr/>
          <a:lstStyle>
            <a:lvl5pPr marL="1828800" indent="0">
              <a:buNone/>
              <a:defRPr/>
            </a:lvl5pPr>
          </a:lstStyle>
          <a:p>
            <a:pPr lvl="0"/>
            <a:r>
              <a:rPr lang="zh-CN" altLang="en-US"/>
              <a:t>单击此处编辑母版文本样式</a:t>
            </a:r>
          </a:p>
          <a:p>
            <a:pPr lvl="1"/>
            <a:r>
              <a:rPr lang="zh-CN" altLang="en-US"/>
              <a:t>二级</a:t>
            </a:r>
          </a:p>
          <a:p>
            <a:pPr lvl="2"/>
            <a:r>
              <a:rPr lang="zh-CN" altLang="en-US"/>
              <a:t>三级</a:t>
            </a:r>
          </a:p>
        </p:txBody>
      </p:sp>
      <p:sp>
        <p:nvSpPr>
          <p:cNvPr id="8" name="內容版面配置區 10">
            <a:extLst>
              <a:ext uri="{FF2B5EF4-FFF2-40B4-BE49-F238E27FC236}">
                <a16:creationId xmlns:a16="http://schemas.microsoft.com/office/drawing/2014/main" id="{355A3771-191A-39ED-9990-4BB14F46C9C2}"/>
              </a:ext>
            </a:extLst>
          </p:cNvPr>
          <p:cNvSpPr>
            <a:spLocks noGrp="1"/>
          </p:cNvSpPr>
          <p:nvPr>
            <p:ph sz="quarter" idx="22" hasCustomPrompt="1"/>
          </p:nvPr>
        </p:nvSpPr>
        <p:spPr>
          <a:xfrm>
            <a:off x="3713838" y="3587709"/>
            <a:ext cx="2514600" cy="1284330"/>
          </a:xfrm>
        </p:spPr>
        <p:txBody>
          <a:bodyPr/>
          <a:lstStyle>
            <a:lvl1pPr marL="0" indent="0">
              <a:buNone/>
              <a:defRPr/>
            </a:lvl1pPr>
          </a:lstStyle>
          <a:p>
            <a:pPr lvl="0"/>
            <a:r>
              <a:rPr kumimoji="1" lang="en-US" altLang="zh-HK"/>
              <a:t>Click to insert speaker image</a:t>
            </a:r>
            <a:endParaRPr kumimoji="1" lang="zh-HK" altLang="en-US"/>
          </a:p>
        </p:txBody>
      </p:sp>
      <p:sp>
        <p:nvSpPr>
          <p:cNvPr id="24" name="文字版面配置區 9">
            <a:extLst>
              <a:ext uri="{FF2B5EF4-FFF2-40B4-BE49-F238E27FC236}">
                <a16:creationId xmlns:a16="http://schemas.microsoft.com/office/drawing/2014/main" id="{114306FB-C343-4DFB-3312-AACD4A3269BB}"/>
              </a:ext>
            </a:extLst>
          </p:cNvPr>
          <p:cNvSpPr>
            <a:spLocks noGrp="1"/>
          </p:cNvSpPr>
          <p:nvPr>
            <p:ph type="body" sz="quarter" idx="17"/>
          </p:nvPr>
        </p:nvSpPr>
        <p:spPr>
          <a:xfrm>
            <a:off x="3713839" y="4993099"/>
            <a:ext cx="2514601" cy="400054"/>
          </a:xfrm>
        </p:spPr>
        <p:txBody>
          <a:bodyPr/>
          <a:lstStyle>
            <a:lvl1pPr marL="0" indent="0">
              <a:buFontTx/>
              <a:buNone/>
              <a:defRPr/>
            </a:lvl1pPr>
          </a:lstStyle>
          <a:p>
            <a:pPr lvl="0"/>
            <a:r>
              <a:rPr lang="zh-CN" altLang="en-US"/>
              <a:t>单击此处编辑母版文本样式</a:t>
            </a:r>
          </a:p>
          <a:p>
            <a:pPr lvl="1"/>
            <a:r>
              <a:rPr lang="zh-CN" altLang="en-US"/>
              <a:t>二级</a:t>
            </a:r>
          </a:p>
        </p:txBody>
      </p:sp>
      <p:sp>
        <p:nvSpPr>
          <p:cNvPr id="9" name="內容版面配置區 10">
            <a:extLst>
              <a:ext uri="{FF2B5EF4-FFF2-40B4-BE49-F238E27FC236}">
                <a16:creationId xmlns:a16="http://schemas.microsoft.com/office/drawing/2014/main" id="{E93D3BCC-9F5B-D6FE-A894-806463CE8CCC}"/>
              </a:ext>
            </a:extLst>
          </p:cNvPr>
          <p:cNvSpPr>
            <a:spLocks noGrp="1"/>
          </p:cNvSpPr>
          <p:nvPr>
            <p:ph sz="quarter" idx="23" hasCustomPrompt="1"/>
          </p:nvPr>
        </p:nvSpPr>
        <p:spPr>
          <a:xfrm>
            <a:off x="6529607" y="3587709"/>
            <a:ext cx="2514600" cy="1284330"/>
          </a:xfrm>
        </p:spPr>
        <p:txBody>
          <a:bodyPr/>
          <a:lstStyle>
            <a:lvl1pPr marL="0" indent="0">
              <a:buNone/>
              <a:defRPr/>
            </a:lvl1pPr>
          </a:lstStyle>
          <a:p>
            <a:pPr lvl="0"/>
            <a:r>
              <a:rPr kumimoji="1" lang="en-US" altLang="zh-HK"/>
              <a:t>Click to insert speaker image</a:t>
            </a:r>
            <a:endParaRPr kumimoji="1" lang="zh-HK" altLang="en-US"/>
          </a:p>
        </p:txBody>
      </p:sp>
      <p:sp>
        <p:nvSpPr>
          <p:cNvPr id="6" name="文字版面配置區 9">
            <a:extLst>
              <a:ext uri="{FF2B5EF4-FFF2-40B4-BE49-F238E27FC236}">
                <a16:creationId xmlns:a16="http://schemas.microsoft.com/office/drawing/2014/main" id="{D1D7FCAA-ED80-6C12-0522-0B2D89090D5A}"/>
              </a:ext>
            </a:extLst>
          </p:cNvPr>
          <p:cNvSpPr>
            <a:spLocks noGrp="1"/>
          </p:cNvSpPr>
          <p:nvPr>
            <p:ph type="body" sz="quarter" idx="20"/>
          </p:nvPr>
        </p:nvSpPr>
        <p:spPr>
          <a:xfrm>
            <a:off x="6529606" y="4993099"/>
            <a:ext cx="2514601" cy="400054"/>
          </a:xfrm>
        </p:spPr>
        <p:txBody>
          <a:bodyPr/>
          <a:lstStyle>
            <a:lvl1pPr marL="0" indent="0">
              <a:buFontTx/>
              <a:buNone/>
              <a:defRPr/>
            </a:lvl1pPr>
          </a:lstStyle>
          <a:p>
            <a:pPr lvl="0"/>
            <a:r>
              <a:rPr lang="zh-CN" altLang="en-US"/>
              <a:t>单击此处编辑母版文本样式</a:t>
            </a:r>
          </a:p>
          <a:p>
            <a:pPr lvl="1"/>
            <a:r>
              <a:rPr lang="zh-CN" altLang="en-US"/>
              <a:t>二级</a:t>
            </a:r>
          </a:p>
        </p:txBody>
      </p:sp>
      <p:sp>
        <p:nvSpPr>
          <p:cNvPr id="10" name="內容版面配置區 10">
            <a:extLst>
              <a:ext uri="{FF2B5EF4-FFF2-40B4-BE49-F238E27FC236}">
                <a16:creationId xmlns:a16="http://schemas.microsoft.com/office/drawing/2014/main" id="{B19E8B9E-FBF3-0A83-C012-47308DA3742F}"/>
              </a:ext>
            </a:extLst>
          </p:cNvPr>
          <p:cNvSpPr>
            <a:spLocks noGrp="1"/>
          </p:cNvSpPr>
          <p:nvPr>
            <p:ph sz="quarter" idx="24" hasCustomPrompt="1"/>
          </p:nvPr>
        </p:nvSpPr>
        <p:spPr>
          <a:xfrm>
            <a:off x="9296388" y="3587709"/>
            <a:ext cx="2514600" cy="1284330"/>
          </a:xfrm>
        </p:spPr>
        <p:txBody>
          <a:bodyPr/>
          <a:lstStyle>
            <a:lvl1pPr marL="0" indent="0">
              <a:buNone/>
              <a:defRPr/>
            </a:lvl1pPr>
          </a:lstStyle>
          <a:p>
            <a:pPr lvl="0"/>
            <a:r>
              <a:rPr kumimoji="1" lang="en-US" altLang="zh-HK"/>
              <a:t>Click to insert speaker image</a:t>
            </a:r>
            <a:endParaRPr kumimoji="1" lang="zh-HK" altLang="en-US"/>
          </a:p>
        </p:txBody>
      </p:sp>
      <p:sp>
        <p:nvSpPr>
          <p:cNvPr id="7" name="文字版面配置區 9">
            <a:extLst>
              <a:ext uri="{FF2B5EF4-FFF2-40B4-BE49-F238E27FC236}">
                <a16:creationId xmlns:a16="http://schemas.microsoft.com/office/drawing/2014/main" id="{04927CA7-7C02-DE54-F88E-58E61D50F482}"/>
              </a:ext>
            </a:extLst>
          </p:cNvPr>
          <p:cNvSpPr>
            <a:spLocks noGrp="1"/>
          </p:cNvSpPr>
          <p:nvPr>
            <p:ph type="body" sz="quarter" idx="21"/>
          </p:nvPr>
        </p:nvSpPr>
        <p:spPr>
          <a:xfrm>
            <a:off x="9296388" y="4993099"/>
            <a:ext cx="2514601" cy="400054"/>
          </a:xfrm>
        </p:spPr>
        <p:txBody>
          <a:bodyPr/>
          <a:lstStyle>
            <a:lvl1pPr marL="0" indent="0">
              <a:buFontTx/>
              <a:buNone/>
              <a:defRPr/>
            </a:lvl1pPr>
          </a:lstStyle>
          <a:p>
            <a:pPr lvl="0"/>
            <a:r>
              <a:rPr lang="zh-CN" altLang="en-US"/>
              <a:t>单击此处编辑母版文本样式</a:t>
            </a:r>
          </a:p>
          <a:p>
            <a:pPr lvl="1"/>
            <a:r>
              <a:rPr lang="zh-CN" altLang="en-US"/>
              <a:t>二级</a:t>
            </a:r>
          </a:p>
        </p:txBody>
      </p:sp>
      <p:sp>
        <p:nvSpPr>
          <p:cNvPr id="3" name="投影片編號版面配置區 2">
            <a:extLst>
              <a:ext uri="{FF2B5EF4-FFF2-40B4-BE49-F238E27FC236}">
                <a16:creationId xmlns:a16="http://schemas.microsoft.com/office/drawing/2014/main" id="{EE7EC7EA-9042-EDCC-FCC8-2BA8EC579B05}"/>
              </a:ext>
            </a:extLst>
          </p:cNvPr>
          <p:cNvSpPr>
            <a:spLocks noGrp="1"/>
          </p:cNvSpPr>
          <p:nvPr>
            <p:ph type="sldNum" sz="quarter" idx="10"/>
          </p:nvPr>
        </p:nvSpPr>
        <p:spPr/>
        <p:txBody>
          <a:bodyPr/>
          <a:lstStyle/>
          <a:p>
            <a:fld id="{D57F1E4F-1CFF-5643-939E-217C01CDF565}" type="slidenum">
              <a:rPr lang="en-US" smtClean="0"/>
              <a:pPr/>
              <a:t>‹#›</a:t>
            </a:fld>
            <a:endParaRPr lang="en-US"/>
          </a:p>
        </p:txBody>
      </p:sp>
      <p:sp>
        <p:nvSpPr>
          <p:cNvPr id="4" name="日期版面配置區 3">
            <a:extLst>
              <a:ext uri="{FF2B5EF4-FFF2-40B4-BE49-F238E27FC236}">
                <a16:creationId xmlns:a16="http://schemas.microsoft.com/office/drawing/2014/main" id="{C0CA6645-C98E-D251-4015-4B17E9712A69}"/>
              </a:ext>
            </a:extLst>
          </p:cNvPr>
          <p:cNvSpPr>
            <a:spLocks noGrp="1"/>
          </p:cNvSpPr>
          <p:nvPr>
            <p:ph type="dt" sz="half" idx="11"/>
          </p:nvPr>
        </p:nvSpPr>
        <p:spPr/>
        <p:txBody>
          <a:bodyPr/>
          <a:lstStyle/>
          <a:p>
            <a:fld id="{82366278-3313-8549-87DE-ECC5920BEA47}" type="datetime1">
              <a:rPr lang="en-HK" smtClean="0"/>
              <a:t>22/11/2024</a:t>
            </a:fld>
            <a:endParaRPr lang="en-US"/>
          </a:p>
        </p:txBody>
      </p:sp>
      <p:sp>
        <p:nvSpPr>
          <p:cNvPr id="5" name="頁尾版面配置區 4">
            <a:extLst>
              <a:ext uri="{FF2B5EF4-FFF2-40B4-BE49-F238E27FC236}">
                <a16:creationId xmlns:a16="http://schemas.microsoft.com/office/drawing/2014/main" id="{43838BE0-842C-0312-9551-85A45B095B66}"/>
              </a:ext>
            </a:extLst>
          </p:cNvPr>
          <p:cNvSpPr>
            <a:spLocks noGrp="1"/>
          </p:cNvSpPr>
          <p:nvPr>
            <p:ph type="ftr" sz="quarter" idx="12"/>
          </p:nvPr>
        </p:nvSpPr>
        <p:spPr/>
        <p:txBody>
          <a:bodyPr/>
          <a:lstStyle/>
          <a:p>
            <a:r>
              <a:rPr lang="en-US"/>
              <a:t>Edit footer and page number options in “Header &amp; Footer”</a:t>
            </a:r>
          </a:p>
        </p:txBody>
      </p:sp>
      <p:sp>
        <p:nvSpPr>
          <p:cNvPr id="12" name="文字版面配置區 16">
            <a:extLst>
              <a:ext uri="{FF2B5EF4-FFF2-40B4-BE49-F238E27FC236}">
                <a16:creationId xmlns:a16="http://schemas.microsoft.com/office/drawing/2014/main" id="{2B1498EF-D65F-F8CA-050B-3D623A6D36B3}"/>
              </a:ext>
            </a:extLst>
          </p:cNvPr>
          <p:cNvSpPr>
            <a:spLocks noGrp="1"/>
          </p:cNvSpPr>
          <p:nvPr>
            <p:ph type="body" sz="quarter" idx="25" hasCustomPrompt="1"/>
          </p:nvPr>
        </p:nvSpPr>
        <p:spPr>
          <a:xfrm>
            <a:off x="400050" y="6126017"/>
            <a:ext cx="11591709" cy="677053"/>
          </a:xfrm>
        </p:spPr>
        <p:txBody>
          <a:bodyPr/>
          <a:lstStyle>
            <a:lvl1pPr marL="0" indent="0">
              <a:buNone/>
              <a:defRPr>
                <a:solidFill>
                  <a:schemeClr val="bg1"/>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24330038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idden title-3 boxes layout 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E5F4FD-5A88-E540-F995-F21A91E6A87A}"/>
              </a:ext>
            </a:extLst>
          </p:cNvPr>
          <p:cNvSpPr>
            <a:spLocks noGrp="1"/>
          </p:cNvSpPr>
          <p:nvPr>
            <p:ph type="title" hasCustomPrompt="1"/>
          </p:nvPr>
        </p:nvSpPr>
        <p:spPr>
          <a:xfrm>
            <a:off x="680321" y="-1109438"/>
            <a:ext cx="10435232" cy="1080938"/>
          </a:xfrm>
        </p:spPr>
        <p:txBody>
          <a:bodyPr/>
          <a:lstStyle>
            <a:lvl1pPr>
              <a:defRPr>
                <a:solidFill>
                  <a:srgbClr val="FFFFFF"/>
                </a:solidFill>
              </a:defRPr>
            </a:lvl1pPr>
          </a:lstStyle>
          <a:p>
            <a:r>
              <a:rPr lang="en-GB"/>
              <a:t>Click to edit Master hidden title style</a:t>
            </a:r>
            <a:endParaRPr lang="en-US"/>
          </a:p>
        </p:txBody>
      </p:sp>
      <p:sp>
        <p:nvSpPr>
          <p:cNvPr id="2" name="Content Placeholder 2">
            <a:extLst>
              <a:ext uri="{FF2B5EF4-FFF2-40B4-BE49-F238E27FC236}">
                <a16:creationId xmlns:a16="http://schemas.microsoft.com/office/drawing/2014/main" id="{9EE18F17-A362-49E0-BBAA-366143217412}"/>
              </a:ext>
            </a:extLst>
          </p:cNvPr>
          <p:cNvSpPr>
            <a:spLocks noGrp="1"/>
          </p:cNvSpPr>
          <p:nvPr>
            <p:ph sz="half" idx="1"/>
          </p:nvPr>
        </p:nvSpPr>
        <p:spPr>
          <a:xfrm>
            <a:off x="680319" y="496287"/>
            <a:ext cx="9833384" cy="1789713"/>
          </a:xfrm>
        </p:spPr>
        <p:txBody>
          <a:bodyPr/>
          <a:lstStyle>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3" name="Content Placeholder 3">
            <a:extLst>
              <a:ext uri="{FF2B5EF4-FFF2-40B4-BE49-F238E27FC236}">
                <a16:creationId xmlns:a16="http://schemas.microsoft.com/office/drawing/2014/main" id="{5A7AEB47-527F-CABE-62E2-F80DBAD97853}"/>
              </a:ext>
            </a:extLst>
          </p:cNvPr>
          <p:cNvSpPr>
            <a:spLocks noGrp="1"/>
          </p:cNvSpPr>
          <p:nvPr>
            <p:ph sz="half" idx="2"/>
          </p:nvPr>
        </p:nvSpPr>
        <p:spPr>
          <a:xfrm>
            <a:off x="680319" y="2530512"/>
            <a:ext cx="4820828" cy="21273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內容版面配置區 5">
            <a:extLst>
              <a:ext uri="{FF2B5EF4-FFF2-40B4-BE49-F238E27FC236}">
                <a16:creationId xmlns:a16="http://schemas.microsoft.com/office/drawing/2014/main" id="{207EE8FF-68B0-E21F-CD4A-A1942D30DFFF}"/>
              </a:ext>
            </a:extLst>
          </p:cNvPr>
          <p:cNvSpPr>
            <a:spLocks noGrp="1"/>
          </p:cNvSpPr>
          <p:nvPr>
            <p:ph sz="quarter" idx="14"/>
          </p:nvPr>
        </p:nvSpPr>
        <p:spPr>
          <a:xfrm>
            <a:off x="5768049" y="2530511"/>
            <a:ext cx="4745654" cy="21273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kumimoji="1" lang="zh-HK" altLang="en-US"/>
          </a:p>
        </p:txBody>
      </p:sp>
      <p:sp>
        <p:nvSpPr>
          <p:cNvPr id="7" name="Date Placeholder 6">
            <a:extLst>
              <a:ext uri="{FF2B5EF4-FFF2-40B4-BE49-F238E27FC236}">
                <a16:creationId xmlns:a16="http://schemas.microsoft.com/office/drawing/2014/main" id="{75E12F89-A771-68A3-AE55-C2434157A95D}"/>
              </a:ext>
            </a:extLst>
          </p:cNvPr>
          <p:cNvSpPr>
            <a:spLocks noGrp="1"/>
          </p:cNvSpPr>
          <p:nvPr>
            <p:ph type="dt" sz="half" idx="15"/>
          </p:nvPr>
        </p:nvSpPr>
        <p:spPr/>
        <p:txBody>
          <a:bodyPr/>
          <a:lstStyle/>
          <a:p>
            <a:fld id="{82366278-3313-8549-87DE-ECC5920BEA47}" type="datetime1">
              <a:rPr lang="en-HK" smtClean="0"/>
              <a:pPr/>
              <a:t>22/11/2024</a:t>
            </a:fld>
            <a:endParaRPr lang="en-US"/>
          </a:p>
        </p:txBody>
      </p:sp>
      <p:sp>
        <p:nvSpPr>
          <p:cNvPr id="8" name="Footer Placeholder 7">
            <a:extLst>
              <a:ext uri="{FF2B5EF4-FFF2-40B4-BE49-F238E27FC236}">
                <a16:creationId xmlns:a16="http://schemas.microsoft.com/office/drawing/2014/main" id="{DE213B87-DCB9-6D73-CFD8-F3C5AAD8365C}"/>
              </a:ext>
            </a:extLst>
          </p:cNvPr>
          <p:cNvSpPr>
            <a:spLocks noGrp="1"/>
          </p:cNvSpPr>
          <p:nvPr>
            <p:ph type="ftr" sz="quarter" idx="16"/>
          </p:nvPr>
        </p:nvSpPr>
        <p:spPr/>
        <p:txBody>
          <a:bodyPr/>
          <a:lstStyle/>
          <a:p>
            <a:r>
              <a:rPr lang="en-US"/>
              <a:t>Edit footer and page number options in “Header &amp; Footer”</a:t>
            </a:r>
          </a:p>
        </p:txBody>
      </p:sp>
      <p:sp>
        <p:nvSpPr>
          <p:cNvPr id="9" name="Slide Number Placeholder 8">
            <a:extLst>
              <a:ext uri="{FF2B5EF4-FFF2-40B4-BE49-F238E27FC236}">
                <a16:creationId xmlns:a16="http://schemas.microsoft.com/office/drawing/2014/main" id="{0B78FB1B-0C0B-9071-5BD0-F3D756153B78}"/>
              </a:ext>
            </a:extLst>
          </p:cNvPr>
          <p:cNvSpPr>
            <a:spLocks noGrp="1"/>
          </p:cNvSpPr>
          <p:nvPr>
            <p:ph type="sldNum" sz="quarter" idx="17"/>
          </p:nvPr>
        </p:nvSpPr>
        <p:spPr/>
        <p:txBody>
          <a:bodyPr/>
          <a:lstStyle/>
          <a:p>
            <a:fld id="{D57F1E4F-1CFF-5643-939E-217C01CDF565}" type="slidenum">
              <a:rPr lang="en-US" smtClean="0"/>
              <a:pPr/>
              <a:t>‹#›</a:t>
            </a:fld>
            <a:endParaRPr lang="en-US"/>
          </a:p>
        </p:txBody>
      </p:sp>
      <p:sp>
        <p:nvSpPr>
          <p:cNvPr id="10" name="文字版面配置區 18">
            <a:extLst>
              <a:ext uri="{FF2B5EF4-FFF2-40B4-BE49-F238E27FC236}">
                <a16:creationId xmlns:a16="http://schemas.microsoft.com/office/drawing/2014/main" id="{B3B9B59E-0B37-EF9A-9531-9FD03BADB21C}"/>
              </a:ext>
            </a:extLst>
          </p:cNvPr>
          <p:cNvSpPr>
            <a:spLocks noGrp="1"/>
          </p:cNvSpPr>
          <p:nvPr>
            <p:ph type="body" sz="quarter" idx="38"/>
          </p:nvPr>
        </p:nvSpPr>
        <p:spPr>
          <a:xfrm>
            <a:off x="681038" y="4901561"/>
            <a:ext cx="10434515" cy="487997"/>
          </a:xfrm>
        </p:spPr>
        <p:txBody>
          <a:bodyPr/>
          <a:lstStyle>
            <a:lvl1pPr marL="0" indent="0">
              <a:buNone/>
              <a:defRPr/>
            </a:lvl1pPr>
          </a:lstStyle>
          <a:p>
            <a:pPr lvl="0"/>
            <a:r>
              <a:rPr kumimoji="1" lang="zh-CN" altLang="en-US"/>
              <a:t>单击此处编辑母版文本样式</a:t>
            </a:r>
          </a:p>
        </p:txBody>
      </p:sp>
      <p:sp>
        <p:nvSpPr>
          <p:cNvPr id="5" name="文字版面配置區 16">
            <a:extLst>
              <a:ext uri="{FF2B5EF4-FFF2-40B4-BE49-F238E27FC236}">
                <a16:creationId xmlns:a16="http://schemas.microsoft.com/office/drawing/2014/main" id="{F7321697-99D8-A58A-6E61-C6A00D6EBE4E}"/>
              </a:ext>
            </a:extLst>
          </p:cNvPr>
          <p:cNvSpPr>
            <a:spLocks noGrp="1"/>
          </p:cNvSpPr>
          <p:nvPr>
            <p:ph type="body" sz="quarter" idx="25" hasCustomPrompt="1"/>
          </p:nvPr>
        </p:nvSpPr>
        <p:spPr>
          <a:xfrm>
            <a:off x="400050" y="6126017"/>
            <a:ext cx="11591709" cy="677053"/>
          </a:xfrm>
        </p:spPr>
        <p:txBody>
          <a:bodyPr/>
          <a:lstStyle>
            <a:lvl1pPr marL="0" indent="0">
              <a:buNone/>
              <a:defRPr>
                <a:solidFill>
                  <a:schemeClr val="bg1"/>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13389452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idden title-3 boxes layout 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E5F4FD-5A88-E540-F995-F21A91E6A87A}"/>
              </a:ext>
            </a:extLst>
          </p:cNvPr>
          <p:cNvSpPr>
            <a:spLocks noGrp="1"/>
          </p:cNvSpPr>
          <p:nvPr>
            <p:ph type="title" hasCustomPrompt="1"/>
          </p:nvPr>
        </p:nvSpPr>
        <p:spPr>
          <a:xfrm>
            <a:off x="680321" y="-1109438"/>
            <a:ext cx="10435232" cy="1080938"/>
          </a:xfrm>
        </p:spPr>
        <p:txBody>
          <a:bodyPr/>
          <a:lstStyle>
            <a:lvl1pPr>
              <a:defRPr>
                <a:solidFill>
                  <a:srgbClr val="FFFFFF"/>
                </a:solidFill>
              </a:defRPr>
            </a:lvl1pPr>
          </a:lstStyle>
          <a:p>
            <a:r>
              <a:rPr lang="en-GB"/>
              <a:t>Click to edit Master hidden title style</a:t>
            </a:r>
            <a:endParaRPr lang="en-US"/>
          </a:p>
        </p:txBody>
      </p:sp>
      <p:sp>
        <p:nvSpPr>
          <p:cNvPr id="3" name="Content Placeholder 3">
            <a:extLst>
              <a:ext uri="{FF2B5EF4-FFF2-40B4-BE49-F238E27FC236}">
                <a16:creationId xmlns:a16="http://schemas.microsoft.com/office/drawing/2014/main" id="{5A7AEB47-527F-CABE-62E2-F80DBAD97853}"/>
              </a:ext>
            </a:extLst>
          </p:cNvPr>
          <p:cNvSpPr>
            <a:spLocks noGrp="1"/>
          </p:cNvSpPr>
          <p:nvPr>
            <p:ph sz="half" idx="2"/>
          </p:nvPr>
        </p:nvSpPr>
        <p:spPr>
          <a:xfrm>
            <a:off x="679601" y="469071"/>
            <a:ext cx="4820828" cy="434470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2" name="Content Placeholder 2">
            <a:extLst>
              <a:ext uri="{FF2B5EF4-FFF2-40B4-BE49-F238E27FC236}">
                <a16:creationId xmlns:a16="http://schemas.microsoft.com/office/drawing/2014/main" id="{9EE18F17-A362-49E0-BBAA-366143217412}"/>
              </a:ext>
            </a:extLst>
          </p:cNvPr>
          <p:cNvSpPr>
            <a:spLocks noGrp="1"/>
          </p:cNvSpPr>
          <p:nvPr>
            <p:ph sz="half" idx="1"/>
          </p:nvPr>
        </p:nvSpPr>
        <p:spPr>
          <a:xfrm>
            <a:off x="5768049" y="465702"/>
            <a:ext cx="4745654" cy="1990638"/>
          </a:xfrm>
        </p:spPr>
        <p:txBody>
          <a:bodyPr/>
          <a:lstStyle>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內容版面配置區 5">
            <a:extLst>
              <a:ext uri="{FF2B5EF4-FFF2-40B4-BE49-F238E27FC236}">
                <a16:creationId xmlns:a16="http://schemas.microsoft.com/office/drawing/2014/main" id="{207EE8FF-68B0-E21F-CD4A-A1942D30DFFF}"/>
              </a:ext>
            </a:extLst>
          </p:cNvPr>
          <p:cNvSpPr>
            <a:spLocks noGrp="1"/>
          </p:cNvSpPr>
          <p:nvPr>
            <p:ph sz="quarter" idx="14"/>
          </p:nvPr>
        </p:nvSpPr>
        <p:spPr>
          <a:xfrm>
            <a:off x="5768049" y="2660457"/>
            <a:ext cx="4745654" cy="215331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0" name="文字版面配置區 18">
            <a:extLst>
              <a:ext uri="{FF2B5EF4-FFF2-40B4-BE49-F238E27FC236}">
                <a16:creationId xmlns:a16="http://schemas.microsoft.com/office/drawing/2014/main" id="{0E232852-361C-087F-7B3B-4D3B0E9C0066}"/>
              </a:ext>
            </a:extLst>
          </p:cNvPr>
          <p:cNvSpPr>
            <a:spLocks noGrp="1"/>
          </p:cNvSpPr>
          <p:nvPr>
            <p:ph type="body" sz="quarter" idx="38"/>
          </p:nvPr>
        </p:nvSpPr>
        <p:spPr>
          <a:xfrm>
            <a:off x="679601" y="4975030"/>
            <a:ext cx="10434515" cy="487997"/>
          </a:xfrm>
        </p:spPr>
        <p:txBody>
          <a:bodyPr/>
          <a:lstStyle>
            <a:lvl1pPr marL="0" indent="0">
              <a:buNone/>
              <a:defRPr/>
            </a:lvl1pPr>
          </a:lstStyle>
          <a:p>
            <a:pPr lvl="0"/>
            <a:r>
              <a:rPr kumimoji="1" lang="zh-CN" altLang="en-US"/>
              <a:t>单击此处编辑母版文本样式</a:t>
            </a:r>
          </a:p>
        </p:txBody>
      </p:sp>
      <p:sp>
        <p:nvSpPr>
          <p:cNvPr id="7" name="Date Placeholder 6">
            <a:extLst>
              <a:ext uri="{FF2B5EF4-FFF2-40B4-BE49-F238E27FC236}">
                <a16:creationId xmlns:a16="http://schemas.microsoft.com/office/drawing/2014/main" id="{687F1ACF-892B-DF90-E278-EFD7F4CFC1D0}"/>
              </a:ext>
            </a:extLst>
          </p:cNvPr>
          <p:cNvSpPr>
            <a:spLocks noGrp="1"/>
          </p:cNvSpPr>
          <p:nvPr>
            <p:ph type="dt" sz="half" idx="15"/>
          </p:nvPr>
        </p:nvSpPr>
        <p:spPr/>
        <p:txBody>
          <a:bodyPr/>
          <a:lstStyle/>
          <a:p>
            <a:fld id="{82366278-3313-8549-87DE-ECC5920BEA47}" type="datetime1">
              <a:rPr lang="en-HK" smtClean="0"/>
              <a:pPr/>
              <a:t>22/11/2024</a:t>
            </a:fld>
            <a:endParaRPr lang="en-US"/>
          </a:p>
        </p:txBody>
      </p:sp>
      <p:sp>
        <p:nvSpPr>
          <p:cNvPr id="8" name="Footer Placeholder 7">
            <a:extLst>
              <a:ext uri="{FF2B5EF4-FFF2-40B4-BE49-F238E27FC236}">
                <a16:creationId xmlns:a16="http://schemas.microsoft.com/office/drawing/2014/main" id="{9E181870-8C03-FC9A-AAC7-724078F0CD26}"/>
              </a:ext>
            </a:extLst>
          </p:cNvPr>
          <p:cNvSpPr>
            <a:spLocks noGrp="1"/>
          </p:cNvSpPr>
          <p:nvPr>
            <p:ph type="ftr" sz="quarter" idx="16"/>
          </p:nvPr>
        </p:nvSpPr>
        <p:spPr/>
        <p:txBody>
          <a:bodyPr/>
          <a:lstStyle/>
          <a:p>
            <a:r>
              <a:rPr lang="en-US"/>
              <a:t>Edit footer and page number options in “Header &amp; Footer”</a:t>
            </a:r>
          </a:p>
        </p:txBody>
      </p:sp>
      <p:sp>
        <p:nvSpPr>
          <p:cNvPr id="9" name="Slide Number Placeholder 8">
            <a:extLst>
              <a:ext uri="{FF2B5EF4-FFF2-40B4-BE49-F238E27FC236}">
                <a16:creationId xmlns:a16="http://schemas.microsoft.com/office/drawing/2014/main" id="{1151B546-7954-7F7D-97B2-4FE88BBCC847}"/>
              </a:ext>
            </a:extLst>
          </p:cNvPr>
          <p:cNvSpPr>
            <a:spLocks noGrp="1"/>
          </p:cNvSpPr>
          <p:nvPr>
            <p:ph type="sldNum" sz="quarter" idx="17"/>
          </p:nvPr>
        </p:nvSpPr>
        <p:spPr/>
        <p:txBody>
          <a:bodyPr/>
          <a:lstStyle/>
          <a:p>
            <a:fld id="{D57F1E4F-1CFF-5643-939E-217C01CDF565}" type="slidenum">
              <a:rPr lang="en-US" smtClean="0"/>
              <a:pPr/>
              <a:t>‹#›</a:t>
            </a:fld>
            <a:endParaRPr lang="en-US"/>
          </a:p>
        </p:txBody>
      </p:sp>
      <p:sp>
        <p:nvSpPr>
          <p:cNvPr id="5" name="文字版面配置區 16">
            <a:extLst>
              <a:ext uri="{FF2B5EF4-FFF2-40B4-BE49-F238E27FC236}">
                <a16:creationId xmlns:a16="http://schemas.microsoft.com/office/drawing/2014/main" id="{166B8A0D-7CD2-324E-A1C2-66679A13205C}"/>
              </a:ext>
            </a:extLst>
          </p:cNvPr>
          <p:cNvSpPr>
            <a:spLocks noGrp="1"/>
          </p:cNvSpPr>
          <p:nvPr>
            <p:ph type="body" sz="quarter" idx="25" hasCustomPrompt="1"/>
          </p:nvPr>
        </p:nvSpPr>
        <p:spPr>
          <a:xfrm>
            <a:off x="400050" y="6126017"/>
            <a:ext cx="11591709" cy="677053"/>
          </a:xfrm>
        </p:spPr>
        <p:txBody>
          <a:bodyPr/>
          <a:lstStyle>
            <a:lvl1pPr marL="0" indent="0">
              <a:buNone/>
              <a:defRPr>
                <a:solidFill>
                  <a:schemeClr val="bg1"/>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33208329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idden title-3 boxes layout F">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E5F4FD-5A88-E540-F995-F21A91E6A87A}"/>
              </a:ext>
            </a:extLst>
          </p:cNvPr>
          <p:cNvSpPr>
            <a:spLocks noGrp="1"/>
          </p:cNvSpPr>
          <p:nvPr>
            <p:ph type="title" hasCustomPrompt="1"/>
          </p:nvPr>
        </p:nvSpPr>
        <p:spPr>
          <a:xfrm>
            <a:off x="680321" y="-1109438"/>
            <a:ext cx="10435232" cy="1080938"/>
          </a:xfrm>
        </p:spPr>
        <p:txBody>
          <a:bodyPr/>
          <a:lstStyle>
            <a:lvl1pPr>
              <a:defRPr>
                <a:solidFill>
                  <a:srgbClr val="FFFFFF"/>
                </a:solidFill>
              </a:defRPr>
            </a:lvl1pPr>
          </a:lstStyle>
          <a:p>
            <a:r>
              <a:rPr lang="en-GB"/>
              <a:t>Click to edit Master hidden title style</a:t>
            </a:r>
            <a:endParaRPr lang="en-US"/>
          </a:p>
        </p:txBody>
      </p:sp>
      <p:sp>
        <p:nvSpPr>
          <p:cNvPr id="2" name="Content Placeholder 2">
            <a:extLst>
              <a:ext uri="{FF2B5EF4-FFF2-40B4-BE49-F238E27FC236}">
                <a16:creationId xmlns:a16="http://schemas.microsoft.com/office/drawing/2014/main" id="{9EE18F17-A362-49E0-BBAA-366143217412}"/>
              </a:ext>
            </a:extLst>
          </p:cNvPr>
          <p:cNvSpPr>
            <a:spLocks noGrp="1"/>
          </p:cNvSpPr>
          <p:nvPr>
            <p:ph sz="half" idx="1"/>
          </p:nvPr>
        </p:nvSpPr>
        <p:spPr>
          <a:xfrm>
            <a:off x="679602" y="496287"/>
            <a:ext cx="4820828" cy="2261657"/>
          </a:xfrm>
        </p:spPr>
        <p:txBody>
          <a:bodyPr/>
          <a:lstStyle>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p:txBody>
      </p:sp>
      <p:sp>
        <p:nvSpPr>
          <p:cNvPr id="3" name="Content Placeholder 3">
            <a:extLst>
              <a:ext uri="{FF2B5EF4-FFF2-40B4-BE49-F238E27FC236}">
                <a16:creationId xmlns:a16="http://schemas.microsoft.com/office/drawing/2014/main" id="{5A7AEB47-527F-CABE-62E2-F80DBAD97853}"/>
              </a:ext>
            </a:extLst>
          </p:cNvPr>
          <p:cNvSpPr>
            <a:spLocks noGrp="1"/>
          </p:cNvSpPr>
          <p:nvPr>
            <p:ph sz="half" idx="2"/>
          </p:nvPr>
        </p:nvSpPr>
        <p:spPr>
          <a:xfrm>
            <a:off x="679601" y="3025859"/>
            <a:ext cx="4820828" cy="1874483"/>
          </a:xfrm>
        </p:spPr>
        <p:txBody>
          <a:bodyPr/>
          <a:lstStyle/>
          <a:p>
            <a:pPr lvl="0"/>
            <a:r>
              <a:rPr lang="zh-CN" altLang="en-US"/>
              <a:t>单击此处编辑母版文本样式</a:t>
            </a:r>
          </a:p>
          <a:p>
            <a:pPr lvl="1"/>
            <a:r>
              <a:rPr lang="zh-CN" altLang="en-US"/>
              <a:t>二级</a:t>
            </a:r>
          </a:p>
          <a:p>
            <a:pPr lvl="2"/>
            <a:r>
              <a:rPr lang="zh-CN" altLang="en-US"/>
              <a:t>三级</a:t>
            </a:r>
          </a:p>
        </p:txBody>
      </p:sp>
      <p:sp>
        <p:nvSpPr>
          <p:cNvPr id="6" name="內容版面配置區 5">
            <a:extLst>
              <a:ext uri="{FF2B5EF4-FFF2-40B4-BE49-F238E27FC236}">
                <a16:creationId xmlns:a16="http://schemas.microsoft.com/office/drawing/2014/main" id="{207EE8FF-68B0-E21F-CD4A-A1942D30DFFF}"/>
              </a:ext>
            </a:extLst>
          </p:cNvPr>
          <p:cNvSpPr>
            <a:spLocks noGrp="1"/>
          </p:cNvSpPr>
          <p:nvPr>
            <p:ph sz="quarter" idx="14"/>
          </p:nvPr>
        </p:nvSpPr>
        <p:spPr>
          <a:xfrm>
            <a:off x="5692158" y="469071"/>
            <a:ext cx="4745654" cy="443127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11" name="文字版面配置區 18">
            <a:extLst>
              <a:ext uri="{FF2B5EF4-FFF2-40B4-BE49-F238E27FC236}">
                <a16:creationId xmlns:a16="http://schemas.microsoft.com/office/drawing/2014/main" id="{33306F54-4133-7318-5C1A-CF01A3DDAE4D}"/>
              </a:ext>
            </a:extLst>
          </p:cNvPr>
          <p:cNvSpPr>
            <a:spLocks noGrp="1"/>
          </p:cNvSpPr>
          <p:nvPr>
            <p:ph type="body" sz="quarter" idx="38"/>
          </p:nvPr>
        </p:nvSpPr>
        <p:spPr>
          <a:xfrm>
            <a:off x="679601" y="5023772"/>
            <a:ext cx="10434515" cy="487997"/>
          </a:xfrm>
        </p:spPr>
        <p:txBody>
          <a:bodyPr/>
          <a:lstStyle>
            <a:lvl1pPr marL="0" indent="0">
              <a:buNone/>
              <a:defRPr/>
            </a:lvl1pPr>
          </a:lstStyle>
          <a:p>
            <a:pPr lvl="0"/>
            <a:r>
              <a:rPr kumimoji="1" lang="zh-CN" altLang="en-US"/>
              <a:t>单击此处编辑母版文本样式</a:t>
            </a:r>
          </a:p>
        </p:txBody>
      </p:sp>
      <p:sp>
        <p:nvSpPr>
          <p:cNvPr id="7" name="Date Placeholder 6">
            <a:extLst>
              <a:ext uri="{FF2B5EF4-FFF2-40B4-BE49-F238E27FC236}">
                <a16:creationId xmlns:a16="http://schemas.microsoft.com/office/drawing/2014/main" id="{7B3056F2-8429-16F4-3EDD-9875AFCDCC12}"/>
              </a:ext>
            </a:extLst>
          </p:cNvPr>
          <p:cNvSpPr>
            <a:spLocks noGrp="1"/>
          </p:cNvSpPr>
          <p:nvPr>
            <p:ph type="dt" sz="half" idx="15"/>
          </p:nvPr>
        </p:nvSpPr>
        <p:spPr/>
        <p:txBody>
          <a:bodyPr/>
          <a:lstStyle/>
          <a:p>
            <a:fld id="{82366278-3313-8549-87DE-ECC5920BEA47}" type="datetime1">
              <a:rPr lang="en-HK" smtClean="0"/>
              <a:pPr/>
              <a:t>22/11/2024</a:t>
            </a:fld>
            <a:endParaRPr lang="en-US"/>
          </a:p>
        </p:txBody>
      </p:sp>
      <p:sp>
        <p:nvSpPr>
          <p:cNvPr id="8" name="Footer Placeholder 7">
            <a:extLst>
              <a:ext uri="{FF2B5EF4-FFF2-40B4-BE49-F238E27FC236}">
                <a16:creationId xmlns:a16="http://schemas.microsoft.com/office/drawing/2014/main" id="{D5411A07-2369-3BA3-1B96-5BF62C0D581F}"/>
              </a:ext>
            </a:extLst>
          </p:cNvPr>
          <p:cNvSpPr>
            <a:spLocks noGrp="1"/>
          </p:cNvSpPr>
          <p:nvPr>
            <p:ph type="ftr" sz="quarter" idx="16"/>
          </p:nvPr>
        </p:nvSpPr>
        <p:spPr/>
        <p:txBody>
          <a:bodyPr/>
          <a:lstStyle/>
          <a:p>
            <a:r>
              <a:rPr lang="en-US"/>
              <a:t>Edit footer and page number options in “Header &amp; Footer”</a:t>
            </a:r>
          </a:p>
        </p:txBody>
      </p:sp>
      <p:sp>
        <p:nvSpPr>
          <p:cNvPr id="9" name="Slide Number Placeholder 8">
            <a:extLst>
              <a:ext uri="{FF2B5EF4-FFF2-40B4-BE49-F238E27FC236}">
                <a16:creationId xmlns:a16="http://schemas.microsoft.com/office/drawing/2014/main" id="{E376F334-7715-2EF8-B89F-7D544B7FB428}"/>
              </a:ext>
            </a:extLst>
          </p:cNvPr>
          <p:cNvSpPr>
            <a:spLocks noGrp="1"/>
          </p:cNvSpPr>
          <p:nvPr>
            <p:ph type="sldNum" sz="quarter" idx="17"/>
          </p:nvPr>
        </p:nvSpPr>
        <p:spPr/>
        <p:txBody>
          <a:bodyPr/>
          <a:lstStyle/>
          <a:p>
            <a:fld id="{D57F1E4F-1CFF-5643-939E-217C01CDF565}" type="slidenum">
              <a:rPr lang="en-US" smtClean="0"/>
              <a:pPr/>
              <a:t>‹#›</a:t>
            </a:fld>
            <a:endParaRPr lang="en-US"/>
          </a:p>
        </p:txBody>
      </p:sp>
      <p:sp>
        <p:nvSpPr>
          <p:cNvPr id="5" name="文字版面配置區 16">
            <a:extLst>
              <a:ext uri="{FF2B5EF4-FFF2-40B4-BE49-F238E27FC236}">
                <a16:creationId xmlns:a16="http://schemas.microsoft.com/office/drawing/2014/main" id="{0D37CAED-2158-7DD7-2A8E-E2406043DB15}"/>
              </a:ext>
            </a:extLst>
          </p:cNvPr>
          <p:cNvSpPr>
            <a:spLocks noGrp="1"/>
          </p:cNvSpPr>
          <p:nvPr>
            <p:ph type="body" sz="quarter" idx="25" hasCustomPrompt="1"/>
          </p:nvPr>
        </p:nvSpPr>
        <p:spPr>
          <a:xfrm>
            <a:off x="400050" y="6126017"/>
            <a:ext cx="11591709" cy="677053"/>
          </a:xfrm>
        </p:spPr>
        <p:txBody>
          <a:bodyPr/>
          <a:lstStyle>
            <a:lvl1pPr marL="0" indent="0">
              <a:buNone/>
              <a:defRPr>
                <a:solidFill>
                  <a:schemeClr val="bg1"/>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29016445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idden title-4 boxes layout A">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7253E9A-062A-3491-B7A0-55F1E7564D86}"/>
              </a:ext>
            </a:extLst>
          </p:cNvPr>
          <p:cNvSpPr>
            <a:spLocks noGrp="1"/>
          </p:cNvSpPr>
          <p:nvPr>
            <p:ph type="title" hasCustomPrompt="1"/>
          </p:nvPr>
        </p:nvSpPr>
        <p:spPr>
          <a:xfrm>
            <a:off x="680321" y="-1109438"/>
            <a:ext cx="10435232" cy="1080938"/>
          </a:xfrm>
        </p:spPr>
        <p:txBody>
          <a:bodyPr/>
          <a:lstStyle>
            <a:lvl1pPr>
              <a:defRPr>
                <a:solidFill>
                  <a:srgbClr val="FFFFFF"/>
                </a:solidFill>
              </a:defRPr>
            </a:lvl1pPr>
          </a:lstStyle>
          <a:p>
            <a:r>
              <a:rPr lang="en-GB"/>
              <a:t>Click to edit Master hidden title style</a:t>
            </a:r>
            <a:endParaRPr lang="en-US"/>
          </a:p>
        </p:txBody>
      </p:sp>
      <p:sp>
        <p:nvSpPr>
          <p:cNvPr id="6" name="Content Placeholder 2">
            <a:extLst>
              <a:ext uri="{FF2B5EF4-FFF2-40B4-BE49-F238E27FC236}">
                <a16:creationId xmlns:a16="http://schemas.microsoft.com/office/drawing/2014/main" id="{00682BF6-28D2-A4E4-2FE7-4EFDB557B273}"/>
              </a:ext>
            </a:extLst>
          </p:cNvPr>
          <p:cNvSpPr>
            <a:spLocks noGrp="1"/>
          </p:cNvSpPr>
          <p:nvPr>
            <p:ph sz="half" idx="1"/>
          </p:nvPr>
        </p:nvSpPr>
        <p:spPr>
          <a:xfrm>
            <a:off x="701660" y="184338"/>
            <a:ext cx="4761527" cy="2169360"/>
          </a:xfrm>
        </p:spPr>
        <p:txBody>
          <a:bodyPr/>
          <a:lstStyle>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p:txBody>
      </p:sp>
      <p:sp>
        <p:nvSpPr>
          <p:cNvPr id="8" name="Content Placeholder 2">
            <a:extLst>
              <a:ext uri="{FF2B5EF4-FFF2-40B4-BE49-F238E27FC236}">
                <a16:creationId xmlns:a16="http://schemas.microsoft.com/office/drawing/2014/main" id="{E79CC476-48E9-5687-EA1D-B65229B9A345}"/>
              </a:ext>
            </a:extLst>
          </p:cNvPr>
          <p:cNvSpPr>
            <a:spLocks noGrp="1"/>
          </p:cNvSpPr>
          <p:nvPr>
            <p:ph sz="half" idx="14"/>
          </p:nvPr>
        </p:nvSpPr>
        <p:spPr>
          <a:xfrm>
            <a:off x="701660" y="2430961"/>
            <a:ext cx="4761527" cy="2169360"/>
          </a:xfrm>
        </p:spPr>
        <p:txBody>
          <a:bodyPr/>
          <a:lstStyle>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p:txBody>
      </p:sp>
      <p:sp>
        <p:nvSpPr>
          <p:cNvPr id="7" name="Content Placeholder 3">
            <a:extLst>
              <a:ext uri="{FF2B5EF4-FFF2-40B4-BE49-F238E27FC236}">
                <a16:creationId xmlns:a16="http://schemas.microsoft.com/office/drawing/2014/main" id="{402E47E9-B016-8943-6D86-FE08A2FF933B}"/>
              </a:ext>
            </a:extLst>
          </p:cNvPr>
          <p:cNvSpPr>
            <a:spLocks noGrp="1"/>
          </p:cNvSpPr>
          <p:nvPr>
            <p:ph sz="half" idx="2"/>
          </p:nvPr>
        </p:nvSpPr>
        <p:spPr>
          <a:xfrm>
            <a:off x="5594249" y="184338"/>
            <a:ext cx="4939413" cy="2169360"/>
          </a:xfrm>
        </p:spPr>
        <p:txBody>
          <a:bodyPr/>
          <a:lstStyle/>
          <a:p>
            <a:pPr lvl="0"/>
            <a:r>
              <a:rPr lang="zh-CN" altLang="en-US"/>
              <a:t>单击此处编辑母版文本样式</a:t>
            </a:r>
          </a:p>
          <a:p>
            <a:pPr lvl="1"/>
            <a:r>
              <a:rPr lang="zh-CN" altLang="en-US"/>
              <a:t>二级</a:t>
            </a:r>
          </a:p>
          <a:p>
            <a:pPr lvl="2"/>
            <a:r>
              <a:rPr lang="zh-CN" altLang="en-US"/>
              <a:t>三级</a:t>
            </a:r>
          </a:p>
        </p:txBody>
      </p:sp>
      <p:sp>
        <p:nvSpPr>
          <p:cNvPr id="13" name="Content Placeholder 3">
            <a:extLst>
              <a:ext uri="{FF2B5EF4-FFF2-40B4-BE49-F238E27FC236}">
                <a16:creationId xmlns:a16="http://schemas.microsoft.com/office/drawing/2014/main" id="{D67281EF-C11D-202A-CFC5-F8E745305602}"/>
              </a:ext>
            </a:extLst>
          </p:cNvPr>
          <p:cNvSpPr>
            <a:spLocks noGrp="1"/>
          </p:cNvSpPr>
          <p:nvPr>
            <p:ph sz="half" idx="15"/>
          </p:nvPr>
        </p:nvSpPr>
        <p:spPr>
          <a:xfrm>
            <a:off x="5594250" y="2427761"/>
            <a:ext cx="4939412" cy="2169360"/>
          </a:xfrm>
        </p:spPr>
        <p:txBody>
          <a:bodyPr/>
          <a:lstStyle/>
          <a:p>
            <a:pPr lvl="0"/>
            <a:r>
              <a:rPr lang="zh-CN" altLang="en-US"/>
              <a:t>单击此处编辑母版文本样式</a:t>
            </a:r>
          </a:p>
          <a:p>
            <a:pPr lvl="1"/>
            <a:r>
              <a:rPr lang="zh-CN" altLang="en-US"/>
              <a:t>二级</a:t>
            </a:r>
          </a:p>
          <a:p>
            <a:pPr lvl="2"/>
            <a:r>
              <a:rPr lang="zh-CN" altLang="en-US"/>
              <a:t>三级</a:t>
            </a:r>
          </a:p>
        </p:txBody>
      </p:sp>
      <p:sp>
        <p:nvSpPr>
          <p:cNvPr id="2" name="文字版面配置區 18">
            <a:extLst>
              <a:ext uri="{FF2B5EF4-FFF2-40B4-BE49-F238E27FC236}">
                <a16:creationId xmlns:a16="http://schemas.microsoft.com/office/drawing/2014/main" id="{D068DF14-2631-0525-9818-DD2ED8703240}"/>
              </a:ext>
            </a:extLst>
          </p:cNvPr>
          <p:cNvSpPr>
            <a:spLocks noGrp="1"/>
          </p:cNvSpPr>
          <p:nvPr>
            <p:ph type="body" sz="quarter" idx="38"/>
          </p:nvPr>
        </p:nvSpPr>
        <p:spPr>
          <a:xfrm>
            <a:off x="680321" y="4870562"/>
            <a:ext cx="10434515" cy="487997"/>
          </a:xfrm>
        </p:spPr>
        <p:txBody>
          <a:bodyPr/>
          <a:lstStyle>
            <a:lvl1pPr marL="0" indent="0">
              <a:buNone/>
              <a:defRPr/>
            </a:lvl1pPr>
          </a:lstStyle>
          <a:p>
            <a:pPr lvl="0"/>
            <a:r>
              <a:rPr kumimoji="1" lang="zh-CN" altLang="en-US"/>
              <a:t>单击此处编辑母版文本样式</a:t>
            </a:r>
          </a:p>
        </p:txBody>
      </p:sp>
      <p:sp>
        <p:nvSpPr>
          <p:cNvPr id="3" name="投影片編號版面配置區 2">
            <a:extLst>
              <a:ext uri="{FF2B5EF4-FFF2-40B4-BE49-F238E27FC236}">
                <a16:creationId xmlns:a16="http://schemas.microsoft.com/office/drawing/2014/main" id="{5652E8A1-CE0C-360C-03B4-8AD851BDDBE2}"/>
              </a:ext>
            </a:extLst>
          </p:cNvPr>
          <p:cNvSpPr>
            <a:spLocks noGrp="1"/>
          </p:cNvSpPr>
          <p:nvPr>
            <p:ph type="sldNum" sz="quarter" idx="10"/>
          </p:nvPr>
        </p:nvSpPr>
        <p:spPr/>
        <p:txBody>
          <a:bodyPr/>
          <a:lstStyle/>
          <a:p>
            <a:fld id="{D57F1E4F-1CFF-5643-939E-217C01CDF565}" type="slidenum">
              <a:rPr lang="en-US" smtClean="0"/>
              <a:pPr/>
              <a:t>‹#›</a:t>
            </a:fld>
            <a:endParaRPr lang="en-US"/>
          </a:p>
        </p:txBody>
      </p:sp>
      <p:sp>
        <p:nvSpPr>
          <p:cNvPr id="4" name="日期版面配置區 3">
            <a:extLst>
              <a:ext uri="{FF2B5EF4-FFF2-40B4-BE49-F238E27FC236}">
                <a16:creationId xmlns:a16="http://schemas.microsoft.com/office/drawing/2014/main" id="{22FEB4A2-F442-8536-6F5E-24E92ECB6D80}"/>
              </a:ext>
            </a:extLst>
          </p:cNvPr>
          <p:cNvSpPr>
            <a:spLocks noGrp="1"/>
          </p:cNvSpPr>
          <p:nvPr>
            <p:ph type="dt" sz="half" idx="11"/>
          </p:nvPr>
        </p:nvSpPr>
        <p:spPr/>
        <p:txBody>
          <a:bodyPr/>
          <a:lstStyle/>
          <a:p>
            <a:fld id="{82366278-3313-8549-87DE-ECC5920BEA47}" type="datetime1">
              <a:rPr lang="en-HK" smtClean="0"/>
              <a:t>22/11/2024</a:t>
            </a:fld>
            <a:endParaRPr lang="en-US"/>
          </a:p>
        </p:txBody>
      </p:sp>
      <p:sp>
        <p:nvSpPr>
          <p:cNvPr id="5" name="頁尾版面配置區 4">
            <a:extLst>
              <a:ext uri="{FF2B5EF4-FFF2-40B4-BE49-F238E27FC236}">
                <a16:creationId xmlns:a16="http://schemas.microsoft.com/office/drawing/2014/main" id="{3C690226-F5BD-73BE-8B36-87D18C0D32DE}"/>
              </a:ext>
            </a:extLst>
          </p:cNvPr>
          <p:cNvSpPr>
            <a:spLocks noGrp="1"/>
          </p:cNvSpPr>
          <p:nvPr>
            <p:ph type="ftr" sz="quarter" idx="12"/>
          </p:nvPr>
        </p:nvSpPr>
        <p:spPr/>
        <p:txBody>
          <a:bodyPr/>
          <a:lstStyle/>
          <a:p>
            <a:r>
              <a:rPr lang="en-US"/>
              <a:t>Edit footer and page number options in “Header &amp; Footer”</a:t>
            </a:r>
          </a:p>
        </p:txBody>
      </p:sp>
      <p:sp>
        <p:nvSpPr>
          <p:cNvPr id="9" name="文字版面配置區 16">
            <a:extLst>
              <a:ext uri="{FF2B5EF4-FFF2-40B4-BE49-F238E27FC236}">
                <a16:creationId xmlns:a16="http://schemas.microsoft.com/office/drawing/2014/main" id="{C63A7009-8292-EF5B-9E0C-42FDC7EE1F66}"/>
              </a:ext>
            </a:extLst>
          </p:cNvPr>
          <p:cNvSpPr>
            <a:spLocks noGrp="1"/>
          </p:cNvSpPr>
          <p:nvPr>
            <p:ph type="body" sz="quarter" idx="25" hasCustomPrompt="1"/>
          </p:nvPr>
        </p:nvSpPr>
        <p:spPr>
          <a:xfrm>
            <a:off x="400050" y="6126017"/>
            <a:ext cx="11591709" cy="677053"/>
          </a:xfrm>
        </p:spPr>
        <p:txBody>
          <a:bodyPr/>
          <a:lstStyle>
            <a:lvl1pPr marL="0" indent="0">
              <a:buNone/>
              <a:defRPr>
                <a:solidFill>
                  <a:schemeClr val="bg1"/>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197039283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idden title-4 boxes layout B">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7253E9A-062A-3491-B7A0-55F1E7564D86}"/>
              </a:ext>
            </a:extLst>
          </p:cNvPr>
          <p:cNvSpPr>
            <a:spLocks noGrp="1"/>
          </p:cNvSpPr>
          <p:nvPr>
            <p:ph type="title" hasCustomPrompt="1"/>
          </p:nvPr>
        </p:nvSpPr>
        <p:spPr>
          <a:xfrm>
            <a:off x="680321" y="-1109438"/>
            <a:ext cx="10435232" cy="1080938"/>
          </a:xfrm>
        </p:spPr>
        <p:txBody>
          <a:bodyPr/>
          <a:lstStyle>
            <a:lvl1pPr>
              <a:defRPr>
                <a:solidFill>
                  <a:srgbClr val="FFFFFF"/>
                </a:solidFill>
              </a:defRPr>
            </a:lvl1pPr>
          </a:lstStyle>
          <a:p>
            <a:r>
              <a:rPr lang="en-GB"/>
              <a:t>Click to edit Master hidden title style</a:t>
            </a:r>
            <a:endParaRPr lang="en-US"/>
          </a:p>
        </p:txBody>
      </p:sp>
      <p:sp>
        <p:nvSpPr>
          <p:cNvPr id="6" name="Content Placeholder 2">
            <a:extLst>
              <a:ext uri="{FF2B5EF4-FFF2-40B4-BE49-F238E27FC236}">
                <a16:creationId xmlns:a16="http://schemas.microsoft.com/office/drawing/2014/main" id="{ACAD2C0C-9B52-B803-EEEF-0DB1C0252107}"/>
              </a:ext>
            </a:extLst>
          </p:cNvPr>
          <p:cNvSpPr>
            <a:spLocks noGrp="1"/>
          </p:cNvSpPr>
          <p:nvPr>
            <p:ph sz="half" idx="1"/>
          </p:nvPr>
        </p:nvSpPr>
        <p:spPr>
          <a:xfrm>
            <a:off x="639531" y="158766"/>
            <a:ext cx="2179869" cy="4740992"/>
          </a:xfrm>
        </p:spPr>
        <p:txBody>
          <a:bodyPr/>
          <a:lstStyle>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p:txBody>
      </p:sp>
      <p:sp>
        <p:nvSpPr>
          <p:cNvPr id="7" name="Content Placeholder 3">
            <a:extLst>
              <a:ext uri="{FF2B5EF4-FFF2-40B4-BE49-F238E27FC236}">
                <a16:creationId xmlns:a16="http://schemas.microsoft.com/office/drawing/2014/main" id="{4656E401-AD90-4A29-DD90-007026AF5E6A}"/>
              </a:ext>
            </a:extLst>
          </p:cNvPr>
          <p:cNvSpPr>
            <a:spLocks noGrp="1"/>
          </p:cNvSpPr>
          <p:nvPr>
            <p:ph sz="half" idx="2"/>
          </p:nvPr>
        </p:nvSpPr>
        <p:spPr>
          <a:xfrm>
            <a:off x="3063246" y="158766"/>
            <a:ext cx="2179870" cy="4740992"/>
          </a:xfrm>
        </p:spPr>
        <p:txBody>
          <a:bodyPr/>
          <a:lstStyle/>
          <a:p>
            <a:pPr lvl="0"/>
            <a:r>
              <a:rPr lang="zh-CN" altLang="en-US"/>
              <a:t>单击此处编辑母版文本样式</a:t>
            </a:r>
          </a:p>
          <a:p>
            <a:pPr lvl="1"/>
            <a:r>
              <a:rPr lang="zh-CN" altLang="en-US"/>
              <a:t>二级</a:t>
            </a:r>
          </a:p>
          <a:p>
            <a:pPr lvl="2"/>
            <a:r>
              <a:rPr lang="zh-CN" altLang="en-US"/>
              <a:t>三级</a:t>
            </a:r>
          </a:p>
        </p:txBody>
      </p:sp>
      <p:sp>
        <p:nvSpPr>
          <p:cNvPr id="8" name="Content Placeholder 3">
            <a:extLst>
              <a:ext uri="{FF2B5EF4-FFF2-40B4-BE49-F238E27FC236}">
                <a16:creationId xmlns:a16="http://schemas.microsoft.com/office/drawing/2014/main" id="{0FD15ADC-6ACA-51E7-B6F6-3620AFA534B5}"/>
              </a:ext>
            </a:extLst>
          </p:cNvPr>
          <p:cNvSpPr>
            <a:spLocks noGrp="1"/>
          </p:cNvSpPr>
          <p:nvPr>
            <p:ph sz="half" idx="14"/>
          </p:nvPr>
        </p:nvSpPr>
        <p:spPr>
          <a:xfrm>
            <a:off x="5486962" y="158766"/>
            <a:ext cx="2526883" cy="4740992"/>
          </a:xfrm>
        </p:spPr>
        <p:txBody>
          <a:bodyPr/>
          <a:lstStyle/>
          <a:p>
            <a:pPr lvl="0"/>
            <a:r>
              <a:rPr lang="zh-CN" altLang="en-US"/>
              <a:t>单击此处编辑母版文本样式</a:t>
            </a:r>
          </a:p>
          <a:p>
            <a:pPr lvl="1"/>
            <a:r>
              <a:rPr lang="zh-CN" altLang="en-US"/>
              <a:t>二级</a:t>
            </a:r>
          </a:p>
          <a:p>
            <a:pPr lvl="2"/>
            <a:r>
              <a:rPr lang="zh-CN" altLang="en-US"/>
              <a:t>三级</a:t>
            </a:r>
          </a:p>
        </p:txBody>
      </p:sp>
      <p:sp>
        <p:nvSpPr>
          <p:cNvPr id="13" name="Content Placeholder 3">
            <a:extLst>
              <a:ext uri="{FF2B5EF4-FFF2-40B4-BE49-F238E27FC236}">
                <a16:creationId xmlns:a16="http://schemas.microsoft.com/office/drawing/2014/main" id="{C0899373-16A6-DB53-036F-0C2A89121F4C}"/>
              </a:ext>
            </a:extLst>
          </p:cNvPr>
          <p:cNvSpPr>
            <a:spLocks noGrp="1"/>
          </p:cNvSpPr>
          <p:nvPr>
            <p:ph sz="half" idx="15"/>
          </p:nvPr>
        </p:nvSpPr>
        <p:spPr>
          <a:xfrm>
            <a:off x="8257691" y="145208"/>
            <a:ext cx="2275971" cy="4741117"/>
          </a:xfrm>
        </p:spPr>
        <p:txBody>
          <a:bodyPr/>
          <a:lstStyle/>
          <a:p>
            <a:pPr lvl="0"/>
            <a:r>
              <a:rPr lang="zh-CN" altLang="en-US"/>
              <a:t>单击此处编辑母版文本样式</a:t>
            </a:r>
          </a:p>
          <a:p>
            <a:pPr lvl="1"/>
            <a:r>
              <a:rPr lang="zh-CN" altLang="en-US"/>
              <a:t>二级</a:t>
            </a:r>
          </a:p>
          <a:p>
            <a:pPr lvl="2"/>
            <a:r>
              <a:rPr lang="zh-CN" altLang="en-US"/>
              <a:t>三级</a:t>
            </a:r>
          </a:p>
        </p:txBody>
      </p:sp>
      <p:sp>
        <p:nvSpPr>
          <p:cNvPr id="2" name="文字版面配置區 18">
            <a:extLst>
              <a:ext uri="{FF2B5EF4-FFF2-40B4-BE49-F238E27FC236}">
                <a16:creationId xmlns:a16="http://schemas.microsoft.com/office/drawing/2014/main" id="{C5C31A8D-CE3C-E490-533B-6CEA1827DE7A}"/>
              </a:ext>
            </a:extLst>
          </p:cNvPr>
          <p:cNvSpPr>
            <a:spLocks noGrp="1"/>
          </p:cNvSpPr>
          <p:nvPr>
            <p:ph type="body" sz="quarter" idx="38"/>
          </p:nvPr>
        </p:nvSpPr>
        <p:spPr>
          <a:xfrm>
            <a:off x="681038" y="5022527"/>
            <a:ext cx="10434515" cy="487997"/>
          </a:xfrm>
        </p:spPr>
        <p:txBody>
          <a:bodyPr/>
          <a:lstStyle>
            <a:lvl1pPr marL="0" indent="0">
              <a:buNone/>
              <a:defRPr/>
            </a:lvl1pPr>
          </a:lstStyle>
          <a:p>
            <a:pPr lvl="0"/>
            <a:r>
              <a:rPr kumimoji="1" lang="zh-CN" altLang="en-US"/>
              <a:t>单击此处编辑母版文本样式</a:t>
            </a:r>
          </a:p>
        </p:txBody>
      </p:sp>
      <p:sp>
        <p:nvSpPr>
          <p:cNvPr id="3" name="投影片編號版面配置區 2">
            <a:extLst>
              <a:ext uri="{FF2B5EF4-FFF2-40B4-BE49-F238E27FC236}">
                <a16:creationId xmlns:a16="http://schemas.microsoft.com/office/drawing/2014/main" id="{5652E8A1-CE0C-360C-03B4-8AD851BDDBE2}"/>
              </a:ext>
            </a:extLst>
          </p:cNvPr>
          <p:cNvSpPr>
            <a:spLocks noGrp="1"/>
          </p:cNvSpPr>
          <p:nvPr>
            <p:ph type="sldNum" sz="quarter" idx="10"/>
          </p:nvPr>
        </p:nvSpPr>
        <p:spPr/>
        <p:txBody>
          <a:bodyPr/>
          <a:lstStyle/>
          <a:p>
            <a:fld id="{D57F1E4F-1CFF-5643-939E-217C01CDF565}" type="slidenum">
              <a:rPr lang="en-US" smtClean="0"/>
              <a:pPr/>
              <a:t>‹#›</a:t>
            </a:fld>
            <a:endParaRPr lang="en-US"/>
          </a:p>
        </p:txBody>
      </p:sp>
      <p:sp>
        <p:nvSpPr>
          <p:cNvPr id="4" name="日期版面配置區 3">
            <a:extLst>
              <a:ext uri="{FF2B5EF4-FFF2-40B4-BE49-F238E27FC236}">
                <a16:creationId xmlns:a16="http://schemas.microsoft.com/office/drawing/2014/main" id="{22FEB4A2-F442-8536-6F5E-24E92ECB6D80}"/>
              </a:ext>
            </a:extLst>
          </p:cNvPr>
          <p:cNvSpPr>
            <a:spLocks noGrp="1"/>
          </p:cNvSpPr>
          <p:nvPr>
            <p:ph type="dt" sz="half" idx="11"/>
          </p:nvPr>
        </p:nvSpPr>
        <p:spPr/>
        <p:txBody>
          <a:bodyPr/>
          <a:lstStyle/>
          <a:p>
            <a:fld id="{82366278-3313-8549-87DE-ECC5920BEA47}" type="datetime1">
              <a:rPr lang="en-HK" smtClean="0"/>
              <a:t>22/11/2024</a:t>
            </a:fld>
            <a:endParaRPr lang="en-US"/>
          </a:p>
        </p:txBody>
      </p:sp>
      <p:sp>
        <p:nvSpPr>
          <p:cNvPr id="5" name="頁尾版面配置區 4">
            <a:extLst>
              <a:ext uri="{FF2B5EF4-FFF2-40B4-BE49-F238E27FC236}">
                <a16:creationId xmlns:a16="http://schemas.microsoft.com/office/drawing/2014/main" id="{3C690226-F5BD-73BE-8B36-87D18C0D32DE}"/>
              </a:ext>
            </a:extLst>
          </p:cNvPr>
          <p:cNvSpPr>
            <a:spLocks noGrp="1"/>
          </p:cNvSpPr>
          <p:nvPr>
            <p:ph type="ftr" sz="quarter" idx="12"/>
          </p:nvPr>
        </p:nvSpPr>
        <p:spPr/>
        <p:txBody>
          <a:bodyPr/>
          <a:lstStyle/>
          <a:p>
            <a:r>
              <a:rPr lang="en-US"/>
              <a:t>Edit footer and page number options in “Header &amp; Footer”</a:t>
            </a:r>
          </a:p>
        </p:txBody>
      </p:sp>
      <p:sp>
        <p:nvSpPr>
          <p:cNvPr id="9" name="文字版面配置區 16">
            <a:extLst>
              <a:ext uri="{FF2B5EF4-FFF2-40B4-BE49-F238E27FC236}">
                <a16:creationId xmlns:a16="http://schemas.microsoft.com/office/drawing/2014/main" id="{561F11AF-B610-A4AA-07AF-AD443423AD00}"/>
              </a:ext>
            </a:extLst>
          </p:cNvPr>
          <p:cNvSpPr>
            <a:spLocks noGrp="1"/>
          </p:cNvSpPr>
          <p:nvPr>
            <p:ph type="body" sz="quarter" idx="25" hasCustomPrompt="1"/>
          </p:nvPr>
        </p:nvSpPr>
        <p:spPr>
          <a:xfrm>
            <a:off x="400050" y="6126017"/>
            <a:ext cx="11591709" cy="677053"/>
          </a:xfrm>
        </p:spPr>
        <p:txBody>
          <a:bodyPr/>
          <a:lstStyle>
            <a:lvl1pPr marL="0" indent="0">
              <a:buNone/>
              <a:defRPr>
                <a:solidFill>
                  <a:schemeClr val="bg1"/>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349440301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idden title-4 boxes layout C">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7253E9A-062A-3491-B7A0-55F1E7564D86}"/>
              </a:ext>
            </a:extLst>
          </p:cNvPr>
          <p:cNvSpPr>
            <a:spLocks noGrp="1"/>
          </p:cNvSpPr>
          <p:nvPr>
            <p:ph type="title" hasCustomPrompt="1"/>
          </p:nvPr>
        </p:nvSpPr>
        <p:spPr>
          <a:xfrm>
            <a:off x="680321" y="-1109438"/>
            <a:ext cx="10435232" cy="1080938"/>
          </a:xfrm>
        </p:spPr>
        <p:txBody>
          <a:bodyPr/>
          <a:lstStyle>
            <a:lvl1pPr>
              <a:defRPr>
                <a:solidFill>
                  <a:srgbClr val="FFFFFF"/>
                </a:solidFill>
              </a:defRPr>
            </a:lvl1pPr>
          </a:lstStyle>
          <a:p>
            <a:r>
              <a:rPr lang="en-GB"/>
              <a:t>Click to edit Master hidden title style</a:t>
            </a:r>
            <a:endParaRPr lang="en-US"/>
          </a:p>
        </p:txBody>
      </p:sp>
      <p:sp>
        <p:nvSpPr>
          <p:cNvPr id="8" name="Content Placeholder 2">
            <a:extLst>
              <a:ext uri="{FF2B5EF4-FFF2-40B4-BE49-F238E27FC236}">
                <a16:creationId xmlns:a16="http://schemas.microsoft.com/office/drawing/2014/main" id="{E79CC476-48E9-5687-EA1D-B65229B9A345}"/>
              </a:ext>
            </a:extLst>
          </p:cNvPr>
          <p:cNvSpPr>
            <a:spLocks noGrp="1"/>
          </p:cNvSpPr>
          <p:nvPr>
            <p:ph sz="half" idx="14"/>
          </p:nvPr>
        </p:nvSpPr>
        <p:spPr>
          <a:xfrm>
            <a:off x="701660" y="234126"/>
            <a:ext cx="4761527" cy="4266437"/>
          </a:xfrm>
        </p:spPr>
        <p:txBody>
          <a:bodyPr/>
          <a:lstStyle>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Content Placeholder 2">
            <a:extLst>
              <a:ext uri="{FF2B5EF4-FFF2-40B4-BE49-F238E27FC236}">
                <a16:creationId xmlns:a16="http://schemas.microsoft.com/office/drawing/2014/main" id="{00682BF6-28D2-A4E4-2FE7-4EFDB557B273}"/>
              </a:ext>
            </a:extLst>
          </p:cNvPr>
          <p:cNvSpPr>
            <a:spLocks noGrp="1"/>
          </p:cNvSpPr>
          <p:nvPr>
            <p:ph sz="half" idx="1"/>
          </p:nvPr>
        </p:nvSpPr>
        <p:spPr>
          <a:xfrm>
            <a:off x="5593532" y="242790"/>
            <a:ext cx="4939413" cy="1370095"/>
          </a:xfrm>
        </p:spPr>
        <p:txBody>
          <a:bodyPr/>
          <a:lstStyle>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p:txBody>
      </p:sp>
      <p:sp>
        <p:nvSpPr>
          <p:cNvPr id="7" name="Content Placeholder 3">
            <a:extLst>
              <a:ext uri="{FF2B5EF4-FFF2-40B4-BE49-F238E27FC236}">
                <a16:creationId xmlns:a16="http://schemas.microsoft.com/office/drawing/2014/main" id="{402E47E9-B016-8943-6D86-FE08A2FF933B}"/>
              </a:ext>
            </a:extLst>
          </p:cNvPr>
          <p:cNvSpPr>
            <a:spLocks noGrp="1"/>
          </p:cNvSpPr>
          <p:nvPr>
            <p:ph sz="half" idx="2"/>
          </p:nvPr>
        </p:nvSpPr>
        <p:spPr>
          <a:xfrm>
            <a:off x="5593532" y="1742580"/>
            <a:ext cx="4939413" cy="1243508"/>
          </a:xfrm>
        </p:spPr>
        <p:txBody>
          <a:bodyPr/>
          <a:lstStyle/>
          <a:p>
            <a:pPr lvl="0"/>
            <a:r>
              <a:rPr lang="zh-CN" altLang="en-US"/>
              <a:t>单击此处编辑母版文本样式</a:t>
            </a:r>
          </a:p>
          <a:p>
            <a:pPr lvl="1"/>
            <a:r>
              <a:rPr lang="zh-CN" altLang="en-US"/>
              <a:t>二级</a:t>
            </a:r>
          </a:p>
          <a:p>
            <a:pPr lvl="2"/>
            <a:r>
              <a:rPr lang="zh-CN" altLang="en-US"/>
              <a:t>三级</a:t>
            </a:r>
          </a:p>
        </p:txBody>
      </p:sp>
      <p:sp>
        <p:nvSpPr>
          <p:cNvPr id="13" name="Content Placeholder 3">
            <a:extLst>
              <a:ext uri="{FF2B5EF4-FFF2-40B4-BE49-F238E27FC236}">
                <a16:creationId xmlns:a16="http://schemas.microsoft.com/office/drawing/2014/main" id="{D67281EF-C11D-202A-CFC5-F8E745305602}"/>
              </a:ext>
            </a:extLst>
          </p:cNvPr>
          <p:cNvSpPr>
            <a:spLocks noGrp="1"/>
          </p:cNvSpPr>
          <p:nvPr>
            <p:ph sz="half" idx="15"/>
          </p:nvPr>
        </p:nvSpPr>
        <p:spPr>
          <a:xfrm>
            <a:off x="5593532" y="3083036"/>
            <a:ext cx="4939412" cy="1417528"/>
          </a:xfrm>
        </p:spPr>
        <p:txBody>
          <a:bodyPr/>
          <a:lstStyle/>
          <a:p>
            <a:pPr lvl="0"/>
            <a:r>
              <a:rPr lang="zh-CN" altLang="en-US"/>
              <a:t>单击此处编辑母版文本样式</a:t>
            </a:r>
          </a:p>
          <a:p>
            <a:pPr lvl="1"/>
            <a:r>
              <a:rPr lang="zh-CN" altLang="en-US"/>
              <a:t>二级</a:t>
            </a:r>
          </a:p>
          <a:p>
            <a:pPr lvl="2"/>
            <a:r>
              <a:rPr lang="zh-CN" altLang="en-US"/>
              <a:t>三级</a:t>
            </a:r>
          </a:p>
        </p:txBody>
      </p:sp>
      <p:sp>
        <p:nvSpPr>
          <p:cNvPr id="2" name="文字版面配置區 18">
            <a:extLst>
              <a:ext uri="{FF2B5EF4-FFF2-40B4-BE49-F238E27FC236}">
                <a16:creationId xmlns:a16="http://schemas.microsoft.com/office/drawing/2014/main" id="{0AD8BAB1-9964-BB1D-EC17-56E492C747FD}"/>
              </a:ext>
            </a:extLst>
          </p:cNvPr>
          <p:cNvSpPr>
            <a:spLocks noGrp="1"/>
          </p:cNvSpPr>
          <p:nvPr>
            <p:ph type="body" sz="quarter" idx="38"/>
          </p:nvPr>
        </p:nvSpPr>
        <p:spPr>
          <a:xfrm>
            <a:off x="681038" y="4823882"/>
            <a:ext cx="10434515" cy="487997"/>
          </a:xfrm>
        </p:spPr>
        <p:txBody>
          <a:bodyPr/>
          <a:lstStyle>
            <a:lvl1pPr marL="0" indent="0">
              <a:buNone/>
              <a:defRPr/>
            </a:lvl1pPr>
          </a:lstStyle>
          <a:p>
            <a:pPr lvl="0"/>
            <a:r>
              <a:rPr kumimoji="1" lang="zh-CN" altLang="en-US"/>
              <a:t>单击此处编辑母版文本样式</a:t>
            </a:r>
          </a:p>
        </p:txBody>
      </p:sp>
      <p:sp>
        <p:nvSpPr>
          <p:cNvPr id="3" name="投影片編號版面配置區 2">
            <a:extLst>
              <a:ext uri="{FF2B5EF4-FFF2-40B4-BE49-F238E27FC236}">
                <a16:creationId xmlns:a16="http://schemas.microsoft.com/office/drawing/2014/main" id="{5652E8A1-CE0C-360C-03B4-8AD851BDDBE2}"/>
              </a:ext>
            </a:extLst>
          </p:cNvPr>
          <p:cNvSpPr>
            <a:spLocks noGrp="1"/>
          </p:cNvSpPr>
          <p:nvPr>
            <p:ph type="sldNum" sz="quarter" idx="10"/>
          </p:nvPr>
        </p:nvSpPr>
        <p:spPr/>
        <p:txBody>
          <a:bodyPr/>
          <a:lstStyle/>
          <a:p>
            <a:fld id="{D57F1E4F-1CFF-5643-939E-217C01CDF565}" type="slidenum">
              <a:rPr lang="en-US" smtClean="0"/>
              <a:pPr/>
              <a:t>‹#›</a:t>
            </a:fld>
            <a:endParaRPr lang="en-US"/>
          </a:p>
        </p:txBody>
      </p:sp>
      <p:sp>
        <p:nvSpPr>
          <p:cNvPr id="4" name="日期版面配置區 3">
            <a:extLst>
              <a:ext uri="{FF2B5EF4-FFF2-40B4-BE49-F238E27FC236}">
                <a16:creationId xmlns:a16="http://schemas.microsoft.com/office/drawing/2014/main" id="{22FEB4A2-F442-8536-6F5E-24E92ECB6D80}"/>
              </a:ext>
            </a:extLst>
          </p:cNvPr>
          <p:cNvSpPr>
            <a:spLocks noGrp="1"/>
          </p:cNvSpPr>
          <p:nvPr>
            <p:ph type="dt" sz="half" idx="11"/>
          </p:nvPr>
        </p:nvSpPr>
        <p:spPr/>
        <p:txBody>
          <a:bodyPr/>
          <a:lstStyle/>
          <a:p>
            <a:fld id="{82366278-3313-8549-87DE-ECC5920BEA47}" type="datetime1">
              <a:rPr lang="en-HK" smtClean="0"/>
              <a:t>22/11/2024</a:t>
            </a:fld>
            <a:endParaRPr lang="en-US"/>
          </a:p>
        </p:txBody>
      </p:sp>
      <p:sp>
        <p:nvSpPr>
          <p:cNvPr id="5" name="頁尾版面配置區 4">
            <a:extLst>
              <a:ext uri="{FF2B5EF4-FFF2-40B4-BE49-F238E27FC236}">
                <a16:creationId xmlns:a16="http://schemas.microsoft.com/office/drawing/2014/main" id="{3C690226-F5BD-73BE-8B36-87D18C0D32DE}"/>
              </a:ext>
            </a:extLst>
          </p:cNvPr>
          <p:cNvSpPr>
            <a:spLocks noGrp="1"/>
          </p:cNvSpPr>
          <p:nvPr>
            <p:ph type="ftr" sz="quarter" idx="12"/>
          </p:nvPr>
        </p:nvSpPr>
        <p:spPr/>
        <p:txBody>
          <a:bodyPr/>
          <a:lstStyle/>
          <a:p>
            <a:r>
              <a:rPr lang="en-US"/>
              <a:t>Edit footer and page number options in “Header &amp; Footer”</a:t>
            </a:r>
          </a:p>
        </p:txBody>
      </p:sp>
      <p:sp>
        <p:nvSpPr>
          <p:cNvPr id="9" name="文字版面配置區 16">
            <a:extLst>
              <a:ext uri="{FF2B5EF4-FFF2-40B4-BE49-F238E27FC236}">
                <a16:creationId xmlns:a16="http://schemas.microsoft.com/office/drawing/2014/main" id="{1A28BBF5-7505-1227-03FE-2C4D4E758FAC}"/>
              </a:ext>
            </a:extLst>
          </p:cNvPr>
          <p:cNvSpPr>
            <a:spLocks noGrp="1"/>
          </p:cNvSpPr>
          <p:nvPr>
            <p:ph type="body" sz="quarter" idx="25" hasCustomPrompt="1"/>
          </p:nvPr>
        </p:nvSpPr>
        <p:spPr>
          <a:xfrm>
            <a:off x="400050" y="6126017"/>
            <a:ext cx="11591709" cy="677053"/>
          </a:xfrm>
        </p:spPr>
        <p:txBody>
          <a:bodyPr/>
          <a:lstStyle>
            <a:lvl1pPr marL="0" indent="0">
              <a:buNone/>
              <a:defRPr>
                <a:solidFill>
                  <a:schemeClr val="bg1"/>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369507205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idden title-4 boxes layout 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7253E9A-062A-3491-B7A0-55F1E7564D86}"/>
              </a:ext>
            </a:extLst>
          </p:cNvPr>
          <p:cNvSpPr>
            <a:spLocks noGrp="1"/>
          </p:cNvSpPr>
          <p:nvPr>
            <p:ph type="title" hasCustomPrompt="1"/>
          </p:nvPr>
        </p:nvSpPr>
        <p:spPr>
          <a:xfrm>
            <a:off x="680321" y="-1109438"/>
            <a:ext cx="10435232" cy="1080938"/>
          </a:xfrm>
        </p:spPr>
        <p:txBody>
          <a:bodyPr/>
          <a:lstStyle>
            <a:lvl1pPr>
              <a:defRPr>
                <a:solidFill>
                  <a:srgbClr val="FFFFFF"/>
                </a:solidFill>
              </a:defRPr>
            </a:lvl1pPr>
          </a:lstStyle>
          <a:p>
            <a:r>
              <a:rPr lang="en-GB"/>
              <a:t>Click to edit Master hidden title style</a:t>
            </a:r>
            <a:endParaRPr lang="en-US"/>
          </a:p>
        </p:txBody>
      </p:sp>
      <p:sp>
        <p:nvSpPr>
          <p:cNvPr id="6" name="Content Placeholder 2">
            <a:extLst>
              <a:ext uri="{FF2B5EF4-FFF2-40B4-BE49-F238E27FC236}">
                <a16:creationId xmlns:a16="http://schemas.microsoft.com/office/drawing/2014/main" id="{00682BF6-28D2-A4E4-2FE7-4EFDB557B273}"/>
              </a:ext>
            </a:extLst>
          </p:cNvPr>
          <p:cNvSpPr>
            <a:spLocks noGrp="1"/>
          </p:cNvSpPr>
          <p:nvPr>
            <p:ph sz="half" idx="1"/>
          </p:nvPr>
        </p:nvSpPr>
        <p:spPr>
          <a:xfrm>
            <a:off x="680322" y="242791"/>
            <a:ext cx="4782865" cy="1381398"/>
          </a:xfrm>
        </p:spPr>
        <p:txBody>
          <a:bodyPr/>
          <a:lstStyle>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p:txBody>
      </p:sp>
      <p:sp>
        <p:nvSpPr>
          <p:cNvPr id="7" name="Content Placeholder 3">
            <a:extLst>
              <a:ext uri="{FF2B5EF4-FFF2-40B4-BE49-F238E27FC236}">
                <a16:creationId xmlns:a16="http://schemas.microsoft.com/office/drawing/2014/main" id="{402E47E9-B016-8943-6D86-FE08A2FF933B}"/>
              </a:ext>
            </a:extLst>
          </p:cNvPr>
          <p:cNvSpPr>
            <a:spLocks noGrp="1"/>
          </p:cNvSpPr>
          <p:nvPr>
            <p:ph sz="half" idx="2"/>
          </p:nvPr>
        </p:nvSpPr>
        <p:spPr>
          <a:xfrm>
            <a:off x="680321" y="1733388"/>
            <a:ext cx="4761527" cy="1381398"/>
          </a:xfrm>
        </p:spPr>
        <p:txBody>
          <a:bodyPr/>
          <a:lstStyle/>
          <a:p>
            <a:pPr lvl="0"/>
            <a:r>
              <a:rPr lang="zh-CN" altLang="en-US"/>
              <a:t>单击此处编辑母版文本样式</a:t>
            </a:r>
          </a:p>
          <a:p>
            <a:pPr lvl="1"/>
            <a:r>
              <a:rPr lang="zh-CN" altLang="en-US"/>
              <a:t>二级</a:t>
            </a:r>
          </a:p>
          <a:p>
            <a:pPr lvl="2"/>
            <a:r>
              <a:rPr lang="zh-CN" altLang="en-US"/>
              <a:t>三级</a:t>
            </a:r>
          </a:p>
        </p:txBody>
      </p:sp>
      <p:sp>
        <p:nvSpPr>
          <p:cNvPr id="8" name="Content Placeholder 2">
            <a:extLst>
              <a:ext uri="{FF2B5EF4-FFF2-40B4-BE49-F238E27FC236}">
                <a16:creationId xmlns:a16="http://schemas.microsoft.com/office/drawing/2014/main" id="{E79CC476-48E9-5687-EA1D-B65229B9A345}"/>
              </a:ext>
            </a:extLst>
          </p:cNvPr>
          <p:cNvSpPr>
            <a:spLocks noGrp="1"/>
          </p:cNvSpPr>
          <p:nvPr>
            <p:ph sz="half" idx="14"/>
          </p:nvPr>
        </p:nvSpPr>
        <p:spPr>
          <a:xfrm>
            <a:off x="690990" y="3288933"/>
            <a:ext cx="4761527" cy="1511264"/>
          </a:xfrm>
        </p:spPr>
        <p:txBody>
          <a:bodyPr/>
          <a:lstStyle>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p:txBody>
      </p:sp>
      <p:sp>
        <p:nvSpPr>
          <p:cNvPr id="13" name="Content Placeholder 3">
            <a:extLst>
              <a:ext uri="{FF2B5EF4-FFF2-40B4-BE49-F238E27FC236}">
                <a16:creationId xmlns:a16="http://schemas.microsoft.com/office/drawing/2014/main" id="{D67281EF-C11D-202A-CFC5-F8E745305602}"/>
              </a:ext>
            </a:extLst>
          </p:cNvPr>
          <p:cNvSpPr>
            <a:spLocks noGrp="1"/>
          </p:cNvSpPr>
          <p:nvPr>
            <p:ph sz="half" idx="15"/>
          </p:nvPr>
        </p:nvSpPr>
        <p:spPr>
          <a:xfrm>
            <a:off x="5594250" y="242790"/>
            <a:ext cx="4939412" cy="455740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2" name="文字版面配置區 18">
            <a:extLst>
              <a:ext uri="{FF2B5EF4-FFF2-40B4-BE49-F238E27FC236}">
                <a16:creationId xmlns:a16="http://schemas.microsoft.com/office/drawing/2014/main" id="{7640F2EE-9014-17F9-753E-F9FDE67FD381}"/>
              </a:ext>
            </a:extLst>
          </p:cNvPr>
          <p:cNvSpPr>
            <a:spLocks noGrp="1"/>
          </p:cNvSpPr>
          <p:nvPr>
            <p:ph type="body" sz="quarter" idx="38"/>
          </p:nvPr>
        </p:nvSpPr>
        <p:spPr>
          <a:xfrm>
            <a:off x="680321" y="4987987"/>
            <a:ext cx="10434515" cy="487997"/>
          </a:xfrm>
        </p:spPr>
        <p:txBody>
          <a:bodyPr/>
          <a:lstStyle>
            <a:lvl1pPr marL="0" indent="0">
              <a:buNone/>
              <a:defRPr/>
            </a:lvl1pPr>
          </a:lstStyle>
          <a:p>
            <a:pPr lvl="0"/>
            <a:r>
              <a:rPr kumimoji="1" lang="zh-CN" altLang="en-US"/>
              <a:t>单击此处编辑母版文本样式</a:t>
            </a:r>
          </a:p>
        </p:txBody>
      </p:sp>
      <p:sp>
        <p:nvSpPr>
          <p:cNvPr id="3" name="投影片編號版面配置區 2">
            <a:extLst>
              <a:ext uri="{FF2B5EF4-FFF2-40B4-BE49-F238E27FC236}">
                <a16:creationId xmlns:a16="http://schemas.microsoft.com/office/drawing/2014/main" id="{5652E8A1-CE0C-360C-03B4-8AD851BDDBE2}"/>
              </a:ext>
            </a:extLst>
          </p:cNvPr>
          <p:cNvSpPr>
            <a:spLocks noGrp="1"/>
          </p:cNvSpPr>
          <p:nvPr>
            <p:ph type="sldNum" sz="quarter" idx="10"/>
          </p:nvPr>
        </p:nvSpPr>
        <p:spPr/>
        <p:txBody>
          <a:bodyPr/>
          <a:lstStyle/>
          <a:p>
            <a:fld id="{D57F1E4F-1CFF-5643-939E-217C01CDF565}" type="slidenum">
              <a:rPr lang="en-US" smtClean="0"/>
              <a:pPr/>
              <a:t>‹#›</a:t>
            </a:fld>
            <a:endParaRPr lang="en-US"/>
          </a:p>
        </p:txBody>
      </p:sp>
      <p:sp>
        <p:nvSpPr>
          <p:cNvPr id="4" name="日期版面配置區 3">
            <a:extLst>
              <a:ext uri="{FF2B5EF4-FFF2-40B4-BE49-F238E27FC236}">
                <a16:creationId xmlns:a16="http://schemas.microsoft.com/office/drawing/2014/main" id="{22FEB4A2-F442-8536-6F5E-24E92ECB6D80}"/>
              </a:ext>
            </a:extLst>
          </p:cNvPr>
          <p:cNvSpPr>
            <a:spLocks noGrp="1"/>
          </p:cNvSpPr>
          <p:nvPr>
            <p:ph type="dt" sz="half" idx="11"/>
          </p:nvPr>
        </p:nvSpPr>
        <p:spPr/>
        <p:txBody>
          <a:bodyPr/>
          <a:lstStyle/>
          <a:p>
            <a:fld id="{82366278-3313-8549-87DE-ECC5920BEA47}" type="datetime1">
              <a:rPr lang="en-HK" smtClean="0"/>
              <a:t>22/11/2024</a:t>
            </a:fld>
            <a:endParaRPr lang="en-US"/>
          </a:p>
        </p:txBody>
      </p:sp>
      <p:sp>
        <p:nvSpPr>
          <p:cNvPr id="5" name="頁尾版面配置區 4">
            <a:extLst>
              <a:ext uri="{FF2B5EF4-FFF2-40B4-BE49-F238E27FC236}">
                <a16:creationId xmlns:a16="http://schemas.microsoft.com/office/drawing/2014/main" id="{3C690226-F5BD-73BE-8B36-87D18C0D32DE}"/>
              </a:ext>
            </a:extLst>
          </p:cNvPr>
          <p:cNvSpPr>
            <a:spLocks noGrp="1"/>
          </p:cNvSpPr>
          <p:nvPr>
            <p:ph type="ftr" sz="quarter" idx="12"/>
          </p:nvPr>
        </p:nvSpPr>
        <p:spPr/>
        <p:txBody>
          <a:bodyPr/>
          <a:lstStyle/>
          <a:p>
            <a:r>
              <a:rPr lang="en-US"/>
              <a:t>Edit footer and page number options in “Header &amp; Footer”</a:t>
            </a:r>
          </a:p>
        </p:txBody>
      </p:sp>
      <p:sp>
        <p:nvSpPr>
          <p:cNvPr id="9" name="文字版面配置區 16">
            <a:extLst>
              <a:ext uri="{FF2B5EF4-FFF2-40B4-BE49-F238E27FC236}">
                <a16:creationId xmlns:a16="http://schemas.microsoft.com/office/drawing/2014/main" id="{13306B2F-3C7C-61A5-E121-B3C8E4BC3DE0}"/>
              </a:ext>
            </a:extLst>
          </p:cNvPr>
          <p:cNvSpPr>
            <a:spLocks noGrp="1"/>
          </p:cNvSpPr>
          <p:nvPr>
            <p:ph type="body" sz="quarter" idx="25" hasCustomPrompt="1"/>
          </p:nvPr>
        </p:nvSpPr>
        <p:spPr>
          <a:xfrm>
            <a:off x="400050" y="6126017"/>
            <a:ext cx="11591709" cy="677053"/>
          </a:xfrm>
        </p:spPr>
        <p:txBody>
          <a:bodyPr/>
          <a:lstStyle>
            <a:lvl1pPr marL="0" indent="0">
              <a:buNone/>
              <a:defRPr>
                <a:solidFill>
                  <a:schemeClr val="bg1"/>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426206960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Hidden title-4 boxes layout 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7253E9A-062A-3491-B7A0-55F1E7564D86}"/>
              </a:ext>
            </a:extLst>
          </p:cNvPr>
          <p:cNvSpPr>
            <a:spLocks noGrp="1"/>
          </p:cNvSpPr>
          <p:nvPr>
            <p:ph type="title" hasCustomPrompt="1"/>
          </p:nvPr>
        </p:nvSpPr>
        <p:spPr>
          <a:xfrm>
            <a:off x="680321" y="-1109438"/>
            <a:ext cx="10435232" cy="1080938"/>
          </a:xfrm>
        </p:spPr>
        <p:txBody>
          <a:bodyPr/>
          <a:lstStyle>
            <a:lvl1pPr>
              <a:defRPr>
                <a:solidFill>
                  <a:srgbClr val="FFFFFF"/>
                </a:solidFill>
              </a:defRPr>
            </a:lvl1pPr>
          </a:lstStyle>
          <a:p>
            <a:r>
              <a:rPr lang="en-GB"/>
              <a:t>Click to edit Master hidden title style</a:t>
            </a:r>
            <a:endParaRPr lang="en-US"/>
          </a:p>
        </p:txBody>
      </p:sp>
      <p:sp>
        <p:nvSpPr>
          <p:cNvPr id="6" name="Content Placeholder 2">
            <a:extLst>
              <a:ext uri="{FF2B5EF4-FFF2-40B4-BE49-F238E27FC236}">
                <a16:creationId xmlns:a16="http://schemas.microsoft.com/office/drawing/2014/main" id="{00682BF6-28D2-A4E4-2FE7-4EFDB557B273}"/>
              </a:ext>
            </a:extLst>
          </p:cNvPr>
          <p:cNvSpPr>
            <a:spLocks noGrp="1"/>
          </p:cNvSpPr>
          <p:nvPr>
            <p:ph sz="half" idx="1"/>
          </p:nvPr>
        </p:nvSpPr>
        <p:spPr>
          <a:xfrm>
            <a:off x="680322" y="242790"/>
            <a:ext cx="9852623" cy="1814610"/>
          </a:xfrm>
        </p:spPr>
        <p:txBody>
          <a:bodyPr/>
          <a:lstStyle>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Content Placeholder 3">
            <a:extLst>
              <a:ext uri="{FF2B5EF4-FFF2-40B4-BE49-F238E27FC236}">
                <a16:creationId xmlns:a16="http://schemas.microsoft.com/office/drawing/2014/main" id="{402E47E9-B016-8943-6D86-FE08A2FF933B}"/>
              </a:ext>
            </a:extLst>
          </p:cNvPr>
          <p:cNvSpPr>
            <a:spLocks noGrp="1"/>
          </p:cNvSpPr>
          <p:nvPr>
            <p:ph sz="half" idx="2"/>
          </p:nvPr>
        </p:nvSpPr>
        <p:spPr>
          <a:xfrm>
            <a:off x="701661" y="2294631"/>
            <a:ext cx="2905140" cy="2507350"/>
          </a:xfrm>
        </p:spPr>
        <p:txBody>
          <a:bodyPr/>
          <a:lstStyle/>
          <a:p>
            <a:pPr lvl="0"/>
            <a:r>
              <a:rPr lang="zh-CN" altLang="en-US"/>
              <a:t>单击此处编辑母版文本样式</a:t>
            </a:r>
          </a:p>
          <a:p>
            <a:pPr lvl="1"/>
            <a:r>
              <a:rPr lang="zh-CN" altLang="en-US"/>
              <a:t>二级</a:t>
            </a:r>
          </a:p>
          <a:p>
            <a:pPr lvl="2"/>
            <a:r>
              <a:rPr lang="zh-CN" altLang="en-US"/>
              <a:t>三级</a:t>
            </a:r>
          </a:p>
        </p:txBody>
      </p:sp>
      <p:sp>
        <p:nvSpPr>
          <p:cNvPr id="8" name="Content Placeholder 2">
            <a:extLst>
              <a:ext uri="{FF2B5EF4-FFF2-40B4-BE49-F238E27FC236}">
                <a16:creationId xmlns:a16="http://schemas.microsoft.com/office/drawing/2014/main" id="{E79CC476-48E9-5687-EA1D-B65229B9A345}"/>
              </a:ext>
            </a:extLst>
          </p:cNvPr>
          <p:cNvSpPr>
            <a:spLocks noGrp="1"/>
          </p:cNvSpPr>
          <p:nvPr>
            <p:ph sz="half" idx="14"/>
          </p:nvPr>
        </p:nvSpPr>
        <p:spPr>
          <a:xfrm>
            <a:off x="3851262" y="2294631"/>
            <a:ext cx="3209940" cy="2510551"/>
          </a:xfrm>
        </p:spPr>
        <p:txBody>
          <a:bodyPr/>
          <a:lstStyle>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p:txBody>
      </p:sp>
      <p:sp>
        <p:nvSpPr>
          <p:cNvPr id="13" name="Content Placeholder 3">
            <a:extLst>
              <a:ext uri="{FF2B5EF4-FFF2-40B4-BE49-F238E27FC236}">
                <a16:creationId xmlns:a16="http://schemas.microsoft.com/office/drawing/2014/main" id="{D67281EF-C11D-202A-CFC5-F8E745305602}"/>
              </a:ext>
            </a:extLst>
          </p:cNvPr>
          <p:cNvSpPr>
            <a:spLocks noGrp="1"/>
          </p:cNvSpPr>
          <p:nvPr>
            <p:ph sz="half" idx="15"/>
          </p:nvPr>
        </p:nvSpPr>
        <p:spPr>
          <a:xfrm>
            <a:off x="7323721" y="2297832"/>
            <a:ext cx="3209940" cy="2504149"/>
          </a:xfrm>
        </p:spPr>
        <p:txBody>
          <a:bodyPr/>
          <a:lstStyle/>
          <a:p>
            <a:pPr lvl="0"/>
            <a:r>
              <a:rPr lang="zh-CN" altLang="en-US"/>
              <a:t>单击此处编辑母版文本样式</a:t>
            </a:r>
          </a:p>
          <a:p>
            <a:pPr lvl="1"/>
            <a:r>
              <a:rPr lang="zh-CN" altLang="en-US"/>
              <a:t>二级</a:t>
            </a:r>
          </a:p>
          <a:p>
            <a:pPr lvl="2"/>
            <a:r>
              <a:rPr lang="zh-CN" altLang="en-US"/>
              <a:t>三级</a:t>
            </a:r>
          </a:p>
        </p:txBody>
      </p:sp>
      <p:sp>
        <p:nvSpPr>
          <p:cNvPr id="2" name="文字版面配置區 18">
            <a:extLst>
              <a:ext uri="{FF2B5EF4-FFF2-40B4-BE49-F238E27FC236}">
                <a16:creationId xmlns:a16="http://schemas.microsoft.com/office/drawing/2014/main" id="{A34D4468-711D-4C24-99D1-1C9AB8D55104}"/>
              </a:ext>
            </a:extLst>
          </p:cNvPr>
          <p:cNvSpPr>
            <a:spLocks noGrp="1"/>
          </p:cNvSpPr>
          <p:nvPr>
            <p:ph type="body" sz="quarter" idx="38"/>
          </p:nvPr>
        </p:nvSpPr>
        <p:spPr>
          <a:xfrm>
            <a:off x="681038" y="4987286"/>
            <a:ext cx="10434515" cy="487997"/>
          </a:xfrm>
        </p:spPr>
        <p:txBody>
          <a:bodyPr/>
          <a:lstStyle>
            <a:lvl1pPr marL="0" indent="0">
              <a:buNone/>
              <a:defRPr/>
            </a:lvl1pPr>
          </a:lstStyle>
          <a:p>
            <a:pPr lvl="0"/>
            <a:r>
              <a:rPr kumimoji="1" lang="zh-CN" altLang="en-US"/>
              <a:t>单击此处编辑母版文本样式</a:t>
            </a:r>
          </a:p>
        </p:txBody>
      </p:sp>
      <p:sp>
        <p:nvSpPr>
          <p:cNvPr id="3" name="投影片編號版面配置區 2">
            <a:extLst>
              <a:ext uri="{FF2B5EF4-FFF2-40B4-BE49-F238E27FC236}">
                <a16:creationId xmlns:a16="http://schemas.microsoft.com/office/drawing/2014/main" id="{5652E8A1-CE0C-360C-03B4-8AD851BDDBE2}"/>
              </a:ext>
            </a:extLst>
          </p:cNvPr>
          <p:cNvSpPr>
            <a:spLocks noGrp="1"/>
          </p:cNvSpPr>
          <p:nvPr>
            <p:ph type="sldNum" sz="quarter" idx="10"/>
          </p:nvPr>
        </p:nvSpPr>
        <p:spPr/>
        <p:txBody>
          <a:bodyPr/>
          <a:lstStyle/>
          <a:p>
            <a:fld id="{D57F1E4F-1CFF-5643-939E-217C01CDF565}" type="slidenum">
              <a:rPr lang="en-US" smtClean="0"/>
              <a:pPr/>
              <a:t>‹#›</a:t>
            </a:fld>
            <a:endParaRPr lang="en-US"/>
          </a:p>
        </p:txBody>
      </p:sp>
      <p:sp>
        <p:nvSpPr>
          <p:cNvPr id="4" name="日期版面配置區 3">
            <a:extLst>
              <a:ext uri="{FF2B5EF4-FFF2-40B4-BE49-F238E27FC236}">
                <a16:creationId xmlns:a16="http://schemas.microsoft.com/office/drawing/2014/main" id="{22FEB4A2-F442-8536-6F5E-24E92ECB6D80}"/>
              </a:ext>
            </a:extLst>
          </p:cNvPr>
          <p:cNvSpPr>
            <a:spLocks noGrp="1"/>
          </p:cNvSpPr>
          <p:nvPr>
            <p:ph type="dt" sz="half" idx="11"/>
          </p:nvPr>
        </p:nvSpPr>
        <p:spPr/>
        <p:txBody>
          <a:bodyPr/>
          <a:lstStyle/>
          <a:p>
            <a:fld id="{82366278-3313-8549-87DE-ECC5920BEA47}" type="datetime1">
              <a:rPr lang="en-HK" smtClean="0"/>
              <a:t>22/11/2024</a:t>
            </a:fld>
            <a:endParaRPr lang="en-US"/>
          </a:p>
        </p:txBody>
      </p:sp>
      <p:sp>
        <p:nvSpPr>
          <p:cNvPr id="5" name="頁尾版面配置區 4">
            <a:extLst>
              <a:ext uri="{FF2B5EF4-FFF2-40B4-BE49-F238E27FC236}">
                <a16:creationId xmlns:a16="http://schemas.microsoft.com/office/drawing/2014/main" id="{3C690226-F5BD-73BE-8B36-87D18C0D32DE}"/>
              </a:ext>
            </a:extLst>
          </p:cNvPr>
          <p:cNvSpPr>
            <a:spLocks noGrp="1"/>
          </p:cNvSpPr>
          <p:nvPr>
            <p:ph type="ftr" sz="quarter" idx="12"/>
          </p:nvPr>
        </p:nvSpPr>
        <p:spPr/>
        <p:txBody>
          <a:bodyPr/>
          <a:lstStyle/>
          <a:p>
            <a:r>
              <a:rPr lang="en-US"/>
              <a:t>Edit footer and page number options in “Header &amp; Footer”</a:t>
            </a:r>
          </a:p>
        </p:txBody>
      </p:sp>
      <p:sp>
        <p:nvSpPr>
          <p:cNvPr id="9" name="文字版面配置區 16">
            <a:extLst>
              <a:ext uri="{FF2B5EF4-FFF2-40B4-BE49-F238E27FC236}">
                <a16:creationId xmlns:a16="http://schemas.microsoft.com/office/drawing/2014/main" id="{8ECF7788-2C69-B574-F817-121CA57528EE}"/>
              </a:ext>
            </a:extLst>
          </p:cNvPr>
          <p:cNvSpPr>
            <a:spLocks noGrp="1"/>
          </p:cNvSpPr>
          <p:nvPr>
            <p:ph type="body" sz="quarter" idx="25" hasCustomPrompt="1"/>
          </p:nvPr>
        </p:nvSpPr>
        <p:spPr>
          <a:xfrm>
            <a:off x="400050" y="6126017"/>
            <a:ext cx="11591709" cy="677053"/>
          </a:xfrm>
        </p:spPr>
        <p:txBody>
          <a:bodyPr/>
          <a:lstStyle>
            <a:lvl1pPr marL="0" indent="0">
              <a:buNone/>
              <a:defRPr>
                <a:solidFill>
                  <a:schemeClr val="bg1"/>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417262085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Hidden title-4 boxes layout F">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7253E9A-062A-3491-B7A0-55F1E7564D86}"/>
              </a:ext>
            </a:extLst>
          </p:cNvPr>
          <p:cNvSpPr>
            <a:spLocks noGrp="1"/>
          </p:cNvSpPr>
          <p:nvPr>
            <p:ph type="title" hasCustomPrompt="1"/>
          </p:nvPr>
        </p:nvSpPr>
        <p:spPr>
          <a:xfrm>
            <a:off x="680321" y="-1109438"/>
            <a:ext cx="10435232" cy="1080938"/>
          </a:xfrm>
        </p:spPr>
        <p:txBody>
          <a:bodyPr/>
          <a:lstStyle>
            <a:lvl1pPr>
              <a:defRPr>
                <a:solidFill>
                  <a:srgbClr val="FFFFFF"/>
                </a:solidFill>
              </a:defRPr>
            </a:lvl1pPr>
          </a:lstStyle>
          <a:p>
            <a:r>
              <a:rPr lang="en-GB"/>
              <a:t>Click to edit Master hidden title style</a:t>
            </a:r>
            <a:endParaRPr lang="en-US"/>
          </a:p>
        </p:txBody>
      </p:sp>
      <p:sp>
        <p:nvSpPr>
          <p:cNvPr id="7" name="Content Placeholder 3">
            <a:extLst>
              <a:ext uri="{FF2B5EF4-FFF2-40B4-BE49-F238E27FC236}">
                <a16:creationId xmlns:a16="http://schemas.microsoft.com/office/drawing/2014/main" id="{402E47E9-B016-8943-6D86-FE08A2FF933B}"/>
              </a:ext>
            </a:extLst>
          </p:cNvPr>
          <p:cNvSpPr>
            <a:spLocks noGrp="1"/>
          </p:cNvSpPr>
          <p:nvPr>
            <p:ph sz="half" idx="2"/>
          </p:nvPr>
        </p:nvSpPr>
        <p:spPr>
          <a:xfrm>
            <a:off x="701661" y="237300"/>
            <a:ext cx="2905140" cy="2116465"/>
          </a:xfrm>
        </p:spPr>
        <p:txBody>
          <a:bodyPr/>
          <a:lstStyle/>
          <a:p>
            <a:pPr lvl="0"/>
            <a:r>
              <a:rPr lang="zh-CN" altLang="en-US"/>
              <a:t>单击此处编辑母版文本样式</a:t>
            </a:r>
          </a:p>
          <a:p>
            <a:pPr lvl="1"/>
            <a:r>
              <a:rPr lang="zh-CN" altLang="en-US"/>
              <a:t>二级</a:t>
            </a:r>
          </a:p>
          <a:p>
            <a:pPr lvl="2"/>
            <a:r>
              <a:rPr lang="zh-CN" altLang="en-US"/>
              <a:t>三级</a:t>
            </a:r>
          </a:p>
        </p:txBody>
      </p:sp>
      <p:sp>
        <p:nvSpPr>
          <p:cNvPr id="8" name="Content Placeholder 2">
            <a:extLst>
              <a:ext uri="{FF2B5EF4-FFF2-40B4-BE49-F238E27FC236}">
                <a16:creationId xmlns:a16="http://schemas.microsoft.com/office/drawing/2014/main" id="{E79CC476-48E9-5687-EA1D-B65229B9A345}"/>
              </a:ext>
            </a:extLst>
          </p:cNvPr>
          <p:cNvSpPr>
            <a:spLocks noGrp="1"/>
          </p:cNvSpPr>
          <p:nvPr>
            <p:ph sz="half" idx="14"/>
          </p:nvPr>
        </p:nvSpPr>
        <p:spPr>
          <a:xfrm>
            <a:off x="3851262" y="234127"/>
            <a:ext cx="3209940" cy="2119167"/>
          </a:xfrm>
        </p:spPr>
        <p:txBody>
          <a:bodyPr/>
          <a:lstStyle>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p:txBody>
      </p:sp>
      <p:sp>
        <p:nvSpPr>
          <p:cNvPr id="13" name="Content Placeholder 3">
            <a:extLst>
              <a:ext uri="{FF2B5EF4-FFF2-40B4-BE49-F238E27FC236}">
                <a16:creationId xmlns:a16="http://schemas.microsoft.com/office/drawing/2014/main" id="{D67281EF-C11D-202A-CFC5-F8E745305602}"/>
              </a:ext>
            </a:extLst>
          </p:cNvPr>
          <p:cNvSpPr>
            <a:spLocks noGrp="1"/>
          </p:cNvSpPr>
          <p:nvPr>
            <p:ph sz="half" idx="15"/>
          </p:nvPr>
        </p:nvSpPr>
        <p:spPr>
          <a:xfrm>
            <a:off x="7323721" y="243675"/>
            <a:ext cx="3209940" cy="2113764"/>
          </a:xfrm>
        </p:spPr>
        <p:txBody>
          <a:bodyPr/>
          <a:lstStyle/>
          <a:p>
            <a:pPr lvl="0"/>
            <a:r>
              <a:rPr lang="zh-CN" altLang="en-US"/>
              <a:t>单击此处编辑母版文本样式</a:t>
            </a:r>
          </a:p>
          <a:p>
            <a:pPr lvl="1"/>
            <a:r>
              <a:rPr lang="zh-CN" altLang="en-US"/>
              <a:t>二级</a:t>
            </a:r>
          </a:p>
          <a:p>
            <a:pPr lvl="2"/>
            <a:r>
              <a:rPr lang="zh-CN" altLang="en-US"/>
              <a:t>三级</a:t>
            </a:r>
          </a:p>
        </p:txBody>
      </p:sp>
      <p:sp>
        <p:nvSpPr>
          <p:cNvPr id="6" name="Content Placeholder 2">
            <a:extLst>
              <a:ext uri="{FF2B5EF4-FFF2-40B4-BE49-F238E27FC236}">
                <a16:creationId xmlns:a16="http://schemas.microsoft.com/office/drawing/2014/main" id="{00682BF6-28D2-A4E4-2FE7-4EFDB557B273}"/>
              </a:ext>
            </a:extLst>
          </p:cNvPr>
          <p:cNvSpPr>
            <a:spLocks noGrp="1"/>
          </p:cNvSpPr>
          <p:nvPr>
            <p:ph sz="half" idx="1"/>
          </p:nvPr>
        </p:nvSpPr>
        <p:spPr>
          <a:xfrm>
            <a:off x="680321" y="2496112"/>
            <a:ext cx="9852623" cy="2322645"/>
          </a:xfrm>
        </p:spPr>
        <p:txBody>
          <a:bodyPr/>
          <a:lstStyle>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2" name="文字版面配置區 18">
            <a:extLst>
              <a:ext uri="{FF2B5EF4-FFF2-40B4-BE49-F238E27FC236}">
                <a16:creationId xmlns:a16="http://schemas.microsoft.com/office/drawing/2014/main" id="{992531E9-FA2D-E51F-C1F0-C3AF37DE93A8}"/>
              </a:ext>
            </a:extLst>
          </p:cNvPr>
          <p:cNvSpPr>
            <a:spLocks noGrp="1"/>
          </p:cNvSpPr>
          <p:nvPr>
            <p:ph type="body" sz="quarter" idx="38"/>
          </p:nvPr>
        </p:nvSpPr>
        <p:spPr>
          <a:xfrm>
            <a:off x="681038" y="5007409"/>
            <a:ext cx="10434515" cy="487997"/>
          </a:xfrm>
        </p:spPr>
        <p:txBody>
          <a:bodyPr/>
          <a:lstStyle>
            <a:lvl1pPr marL="0" indent="0">
              <a:buNone/>
              <a:defRPr/>
            </a:lvl1pPr>
          </a:lstStyle>
          <a:p>
            <a:pPr lvl="0"/>
            <a:r>
              <a:rPr kumimoji="1" lang="zh-CN" altLang="en-US"/>
              <a:t>单击此处编辑母版文本样式</a:t>
            </a:r>
          </a:p>
        </p:txBody>
      </p:sp>
      <p:sp>
        <p:nvSpPr>
          <p:cNvPr id="3" name="投影片編號版面配置區 2">
            <a:extLst>
              <a:ext uri="{FF2B5EF4-FFF2-40B4-BE49-F238E27FC236}">
                <a16:creationId xmlns:a16="http://schemas.microsoft.com/office/drawing/2014/main" id="{5652E8A1-CE0C-360C-03B4-8AD851BDDBE2}"/>
              </a:ext>
            </a:extLst>
          </p:cNvPr>
          <p:cNvSpPr>
            <a:spLocks noGrp="1"/>
          </p:cNvSpPr>
          <p:nvPr>
            <p:ph type="sldNum" sz="quarter" idx="10"/>
          </p:nvPr>
        </p:nvSpPr>
        <p:spPr/>
        <p:txBody>
          <a:bodyPr/>
          <a:lstStyle/>
          <a:p>
            <a:fld id="{D57F1E4F-1CFF-5643-939E-217C01CDF565}" type="slidenum">
              <a:rPr lang="en-US" smtClean="0"/>
              <a:pPr/>
              <a:t>‹#›</a:t>
            </a:fld>
            <a:endParaRPr lang="en-US"/>
          </a:p>
        </p:txBody>
      </p:sp>
      <p:sp>
        <p:nvSpPr>
          <p:cNvPr id="4" name="日期版面配置區 3">
            <a:extLst>
              <a:ext uri="{FF2B5EF4-FFF2-40B4-BE49-F238E27FC236}">
                <a16:creationId xmlns:a16="http://schemas.microsoft.com/office/drawing/2014/main" id="{22FEB4A2-F442-8536-6F5E-24E92ECB6D80}"/>
              </a:ext>
            </a:extLst>
          </p:cNvPr>
          <p:cNvSpPr>
            <a:spLocks noGrp="1"/>
          </p:cNvSpPr>
          <p:nvPr>
            <p:ph type="dt" sz="half" idx="11"/>
          </p:nvPr>
        </p:nvSpPr>
        <p:spPr/>
        <p:txBody>
          <a:bodyPr/>
          <a:lstStyle/>
          <a:p>
            <a:fld id="{82366278-3313-8549-87DE-ECC5920BEA47}" type="datetime1">
              <a:rPr lang="en-HK" smtClean="0"/>
              <a:t>22/11/2024</a:t>
            </a:fld>
            <a:endParaRPr lang="en-US"/>
          </a:p>
        </p:txBody>
      </p:sp>
      <p:sp>
        <p:nvSpPr>
          <p:cNvPr id="5" name="頁尾版面配置區 4">
            <a:extLst>
              <a:ext uri="{FF2B5EF4-FFF2-40B4-BE49-F238E27FC236}">
                <a16:creationId xmlns:a16="http://schemas.microsoft.com/office/drawing/2014/main" id="{3C690226-F5BD-73BE-8B36-87D18C0D32DE}"/>
              </a:ext>
            </a:extLst>
          </p:cNvPr>
          <p:cNvSpPr>
            <a:spLocks noGrp="1"/>
          </p:cNvSpPr>
          <p:nvPr>
            <p:ph type="ftr" sz="quarter" idx="12"/>
          </p:nvPr>
        </p:nvSpPr>
        <p:spPr/>
        <p:txBody>
          <a:bodyPr/>
          <a:lstStyle/>
          <a:p>
            <a:r>
              <a:rPr lang="en-US"/>
              <a:t>Edit footer and page number options in “Header &amp; Footer”</a:t>
            </a:r>
          </a:p>
        </p:txBody>
      </p:sp>
      <p:sp>
        <p:nvSpPr>
          <p:cNvPr id="9" name="文字版面配置區 16">
            <a:extLst>
              <a:ext uri="{FF2B5EF4-FFF2-40B4-BE49-F238E27FC236}">
                <a16:creationId xmlns:a16="http://schemas.microsoft.com/office/drawing/2014/main" id="{F70A732F-FF10-E9F7-7EC7-31DAD89105C4}"/>
              </a:ext>
            </a:extLst>
          </p:cNvPr>
          <p:cNvSpPr>
            <a:spLocks noGrp="1"/>
          </p:cNvSpPr>
          <p:nvPr>
            <p:ph type="body" sz="quarter" idx="25" hasCustomPrompt="1"/>
          </p:nvPr>
        </p:nvSpPr>
        <p:spPr>
          <a:xfrm>
            <a:off x="400050" y="6126017"/>
            <a:ext cx="11591709" cy="677053"/>
          </a:xfrm>
        </p:spPr>
        <p:txBody>
          <a:bodyPr/>
          <a:lstStyle>
            <a:lvl1pPr marL="0" indent="0">
              <a:buNone/>
              <a:defRPr>
                <a:solidFill>
                  <a:schemeClr val="bg1"/>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190307523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Hidden title-4 boxes layout 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7253E9A-062A-3491-B7A0-55F1E7564D86}"/>
              </a:ext>
            </a:extLst>
          </p:cNvPr>
          <p:cNvSpPr>
            <a:spLocks noGrp="1"/>
          </p:cNvSpPr>
          <p:nvPr>
            <p:ph type="title" hasCustomPrompt="1"/>
          </p:nvPr>
        </p:nvSpPr>
        <p:spPr>
          <a:xfrm>
            <a:off x="680321" y="-1109438"/>
            <a:ext cx="10435232" cy="1080938"/>
          </a:xfrm>
        </p:spPr>
        <p:txBody>
          <a:bodyPr/>
          <a:lstStyle>
            <a:lvl1pPr>
              <a:defRPr>
                <a:solidFill>
                  <a:srgbClr val="FFFFFF"/>
                </a:solidFill>
              </a:defRPr>
            </a:lvl1pPr>
          </a:lstStyle>
          <a:p>
            <a:r>
              <a:rPr lang="en-GB"/>
              <a:t>Click to edit Master hidden title style</a:t>
            </a:r>
            <a:endParaRPr lang="en-US"/>
          </a:p>
        </p:txBody>
      </p:sp>
      <p:sp>
        <p:nvSpPr>
          <p:cNvPr id="7" name="Content Placeholder 3">
            <a:extLst>
              <a:ext uri="{FF2B5EF4-FFF2-40B4-BE49-F238E27FC236}">
                <a16:creationId xmlns:a16="http://schemas.microsoft.com/office/drawing/2014/main" id="{402E47E9-B016-8943-6D86-FE08A2FF933B}"/>
              </a:ext>
            </a:extLst>
          </p:cNvPr>
          <p:cNvSpPr>
            <a:spLocks noGrp="1"/>
          </p:cNvSpPr>
          <p:nvPr>
            <p:ph sz="half" idx="2"/>
          </p:nvPr>
        </p:nvSpPr>
        <p:spPr>
          <a:xfrm>
            <a:off x="701661" y="237300"/>
            <a:ext cx="2905140" cy="4352161"/>
          </a:xfrm>
        </p:spPr>
        <p:txBody>
          <a:bodyPr/>
          <a:lstStyle/>
          <a:p>
            <a:pPr lvl="0"/>
            <a:r>
              <a:rPr lang="zh-CN" altLang="en-US"/>
              <a:t>单击此处编辑母版文本样式</a:t>
            </a:r>
          </a:p>
          <a:p>
            <a:pPr lvl="1"/>
            <a:r>
              <a:rPr lang="zh-CN" altLang="en-US"/>
              <a:t>二级</a:t>
            </a:r>
          </a:p>
          <a:p>
            <a:pPr lvl="2"/>
            <a:r>
              <a:rPr lang="zh-CN" altLang="en-US"/>
              <a:t>三级</a:t>
            </a:r>
          </a:p>
        </p:txBody>
      </p:sp>
      <p:sp>
        <p:nvSpPr>
          <p:cNvPr id="8" name="Content Placeholder 2">
            <a:extLst>
              <a:ext uri="{FF2B5EF4-FFF2-40B4-BE49-F238E27FC236}">
                <a16:creationId xmlns:a16="http://schemas.microsoft.com/office/drawing/2014/main" id="{E79CC476-48E9-5687-EA1D-B65229B9A345}"/>
              </a:ext>
            </a:extLst>
          </p:cNvPr>
          <p:cNvSpPr>
            <a:spLocks noGrp="1"/>
          </p:cNvSpPr>
          <p:nvPr>
            <p:ph sz="half" idx="14"/>
          </p:nvPr>
        </p:nvSpPr>
        <p:spPr>
          <a:xfrm>
            <a:off x="3851262" y="234127"/>
            <a:ext cx="3209940" cy="4352161"/>
          </a:xfrm>
        </p:spPr>
        <p:txBody>
          <a:bodyPr/>
          <a:lstStyle>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p:txBody>
      </p:sp>
      <p:sp>
        <p:nvSpPr>
          <p:cNvPr id="13" name="Content Placeholder 3">
            <a:extLst>
              <a:ext uri="{FF2B5EF4-FFF2-40B4-BE49-F238E27FC236}">
                <a16:creationId xmlns:a16="http://schemas.microsoft.com/office/drawing/2014/main" id="{D67281EF-C11D-202A-CFC5-F8E745305602}"/>
              </a:ext>
            </a:extLst>
          </p:cNvPr>
          <p:cNvSpPr>
            <a:spLocks noGrp="1"/>
          </p:cNvSpPr>
          <p:nvPr>
            <p:ph sz="half" idx="15"/>
          </p:nvPr>
        </p:nvSpPr>
        <p:spPr>
          <a:xfrm>
            <a:off x="7323721" y="243674"/>
            <a:ext cx="3209940" cy="2101411"/>
          </a:xfrm>
        </p:spPr>
        <p:txBody>
          <a:bodyPr/>
          <a:lstStyle/>
          <a:p>
            <a:pPr lvl="0"/>
            <a:r>
              <a:rPr lang="zh-CN" altLang="en-US"/>
              <a:t>单击此处编辑母版文本样式</a:t>
            </a:r>
          </a:p>
          <a:p>
            <a:pPr lvl="1"/>
            <a:r>
              <a:rPr lang="zh-CN" altLang="en-US"/>
              <a:t>二级</a:t>
            </a:r>
          </a:p>
          <a:p>
            <a:pPr lvl="2"/>
            <a:r>
              <a:rPr lang="zh-CN" altLang="en-US"/>
              <a:t>三级</a:t>
            </a:r>
          </a:p>
        </p:txBody>
      </p:sp>
      <p:sp>
        <p:nvSpPr>
          <p:cNvPr id="6" name="Content Placeholder 2">
            <a:extLst>
              <a:ext uri="{FF2B5EF4-FFF2-40B4-BE49-F238E27FC236}">
                <a16:creationId xmlns:a16="http://schemas.microsoft.com/office/drawing/2014/main" id="{00682BF6-28D2-A4E4-2FE7-4EFDB557B273}"/>
              </a:ext>
            </a:extLst>
          </p:cNvPr>
          <p:cNvSpPr>
            <a:spLocks noGrp="1"/>
          </p:cNvSpPr>
          <p:nvPr>
            <p:ph sz="half" idx="1"/>
          </p:nvPr>
        </p:nvSpPr>
        <p:spPr>
          <a:xfrm>
            <a:off x="7323721" y="2469549"/>
            <a:ext cx="3209940" cy="2116740"/>
          </a:xfrm>
        </p:spPr>
        <p:txBody>
          <a:bodyPr/>
          <a:lstStyle>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p:txBody>
      </p:sp>
      <p:sp>
        <p:nvSpPr>
          <p:cNvPr id="2" name="文字版面配置區 18">
            <a:extLst>
              <a:ext uri="{FF2B5EF4-FFF2-40B4-BE49-F238E27FC236}">
                <a16:creationId xmlns:a16="http://schemas.microsoft.com/office/drawing/2014/main" id="{BF689360-2FF3-8B91-896F-DB39998ADC25}"/>
              </a:ext>
            </a:extLst>
          </p:cNvPr>
          <p:cNvSpPr>
            <a:spLocks noGrp="1"/>
          </p:cNvSpPr>
          <p:nvPr>
            <p:ph type="body" sz="quarter" idx="38"/>
          </p:nvPr>
        </p:nvSpPr>
        <p:spPr>
          <a:xfrm>
            <a:off x="680321" y="4901297"/>
            <a:ext cx="10434515" cy="487997"/>
          </a:xfrm>
        </p:spPr>
        <p:txBody>
          <a:bodyPr/>
          <a:lstStyle>
            <a:lvl1pPr marL="0" indent="0">
              <a:buNone/>
              <a:defRPr/>
            </a:lvl1pPr>
          </a:lstStyle>
          <a:p>
            <a:pPr lvl="0"/>
            <a:r>
              <a:rPr kumimoji="1" lang="zh-CN" altLang="en-US"/>
              <a:t>单击此处编辑母版文本样式</a:t>
            </a:r>
          </a:p>
        </p:txBody>
      </p:sp>
      <p:sp>
        <p:nvSpPr>
          <p:cNvPr id="3" name="投影片編號版面配置區 2">
            <a:extLst>
              <a:ext uri="{FF2B5EF4-FFF2-40B4-BE49-F238E27FC236}">
                <a16:creationId xmlns:a16="http://schemas.microsoft.com/office/drawing/2014/main" id="{5652E8A1-CE0C-360C-03B4-8AD851BDDBE2}"/>
              </a:ext>
            </a:extLst>
          </p:cNvPr>
          <p:cNvSpPr>
            <a:spLocks noGrp="1"/>
          </p:cNvSpPr>
          <p:nvPr>
            <p:ph type="sldNum" sz="quarter" idx="10"/>
          </p:nvPr>
        </p:nvSpPr>
        <p:spPr/>
        <p:txBody>
          <a:bodyPr/>
          <a:lstStyle/>
          <a:p>
            <a:fld id="{D57F1E4F-1CFF-5643-939E-217C01CDF565}" type="slidenum">
              <a:rPr lang="en-US" smtClean="0"/>
              <a:pPr/>
              <a:t>‹#›</a:t>
            </a:fld>
            <a:endParaRPr lang="en-US"/>
          </a:p>
        </p:txBody>
      </p:sp>
      <p:sp>
        <p:nvSpPr>
          <p:cNvPr id="4" name="日期版面配置區 3">
            <a:extLst>
              <a:ext uri="{FF2B5EF4-FFF2-40B4-BE49-F238E27FC236}">
                <a16:creationId xmlns:a16="http://schemas.microsoft.com/office/drawing/2014/main" id="{22FEB4A2-F442-8536-6F5E-24E92ECB6D80}"/>
              </a:ext>
            </a:extLst>
          </p:cNvPr>
          <p:cNvSpPr>
            <a:spLocks noGrp="1"/>
          </p:cNvSpPr>
          <p:nvPr>
            <p:ph type="dt" sz="half" idx="11"/>
          </p:nvPr>
        </p:nvSpPr>
        <p:spPr/>
        <p:txBody>
          <a:bodyPr/>
          <a:lstStyle/>
          <a:p>
            <a:fld id="{82366278-3313-8549-87DE-ECC5920BEA47}" type="datetime1">
              <a:rPr lang="en-HK" smtClean="0"/>
              <a:t>22/11/2024</a:t>
            </a:fld>
            <a:endParaRPr lang="en-US"/>
          </a:p>
        </p:txBody>
      </p:sp>
      <p:sp>
        <p:nvSpPr>
          <p:cNvPr id="5" name="頁尾版面配置區 4">
            <a:extLst>
              <a:ext uri="{FF2B5EF4-FFF2-40B4-BE49-F238E27FC236}">
                <a16:creationId xmlns:a16="http://schemas.microsoft.com/office/drawing/2014/main" id="{3C690226-F5BD-73BE-8B36-87D18C0D32DE}"/>
              </a:ext>
            </a:extLst>
          </p:cNvPr>
          <p:cNvSpPr>
            <a:spLocks noGrp="1"/>
          </p:cNvSpPr>
          <p:nvPr>
            <p:ph type="ftr" sz="quarter" idx="12"/>
          </p:nvPr>
        </p:nvSpPr>
        <p:spPr/>
        <p:txBody>
          <a:bodyPr/>
          <a:lstStyle/>
          <a:p>
            <a:r>
              <a:rPr lang="en-US"/>
              <a:t>Edit footer and page number options in “Header &amp; Footer”</a:t>
            </a:r>
          </a:p>
        </p:txBody>
      </p:sp>
      <p:sp>
        <p:nvSpPr>
          <p:cNvPr id="9" name="文字版面配置區 16">
            <a:extLst>
              <a:ext uri="{FF2B5EF4-FFF2-40B4-BE49-F238E27FC236}">
                <a16:creationId xmlns:a16="http://schemas.microsoft.com/office/drawing/2014/main" id="{F056E7E3-7184-917F-02BD-988605DAFE99}"/>
              </a:ext>
            </a:extLst>
          </p:cNvPr>
          <p:cNvSpPr>
            <a:spLocks noGrp="1"/>
          </p:cNvSpPr>
          <p:nvPr>
            <p:ph type="body" sz="quarter" idx="25" hasCustomPrompt="1"/>
          </p:nvPr>
        </p:nvSpPr>
        <p:spPr>
          <a:xfrm>
            <a:off x="400050" y="6126017"/>
            <a:ext cx="11591709" cy="677053"/>
          </a:xfrm>
        </p:spPr>
        <p:txBody>
          <a:bodyPr/>
          <a:lstStyle>
            <a:lvl1pPr marL="0" indent="0">
              <a:buNone/>
              <a:defRPr>
                <a:solidFill>
                  <a:schemeClr val="bg1"/>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2925281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content bo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5C5999D-7623-CF5A-7175-88CE401E2ECA}"/>
              </a:ext>
            </a:extLst>
          </p:cNvPr>
          <p:cNvSpPr>
            <a:spLocks noGrp="1"/>
          </p:cNvSpPr>
          <p:nvPr>
            <p:ph type="title"/>
          </p:nvPr>
        </p:nvSpPr>
        <p:spPr>
          <a:xfrm>
            <a:off x="-25399" y="228599"/>
            <a:ext cx="10566400" cy="1320960"/>
          </a:xfrm>
          <a:solidFill>
            <a:srgbClr val="245002"/>
          </a:solidFill>
          <a:ln w="28575">
            <a:solidFill>
              <a:srgbClr val="E9E6C5"/>
            </a:solidFill>
          </a:ln>
        </p:spPr>
        <p:txBody>
          <a:bodyPr/>
          <a:lstStyle>
            <a:lvl1pPr>
              <a:defRPr>
                <a:solidFill>
                  <a:schemeClr val="bg1"/>
                </a:solidFill>
              </a:defRPr>
            </a:lvl1pPr>
          </a:lstStyle>
          <a:p>
            <a:r>
              <a:rPr lang="zh-CN" altLang="en-US"/>
              <a:t>单击此处编辑母版标题样式</a:t>
            </a:r>
            <a:endParaRPr lang="en-US"/>
          </a:p>
        </p:txBody>
      </p:sp>
      <p:sp>
        <p:nvSpPr>
          <p:cNvPr id="10" name="Content Placeholder 2">
            <a:extLst>
              <a:ext uri="{FF2B5EF4-FFF2-40B4-BE49-F238E27FC236}">
                <a16:creationId xmlns:a16="http://schemas.microsoft.com/office/drawing/2014/main" id="{75791AE1-A21A-3BAD-80F5-B5CA7C8BF6F2}"/>
              </a:ext>
            </a:extLst>
          </p:cNvPr>
          <p:cNvSpPr>
            <a:spLocks noGrp="1"/>
          </p:cNvSpPr>
          <p:nvPr>
            <p:ph idx="1"/>
          </p:nvPr>
        </p:nvSpPr>
        <p:spPr>
          <a:xfrm>
            <a:off x="680322" y="1649523"/>
            <a:ext cx="10435232" cy="32653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9" name="文字版面配置區 18">
            <a:extLst>
              <a:ext uri="{FF2B5EF4-FFF2-40B4-BE49-F238E27FC236}">
                <a16:creationId xmlns:a16="http://schemas.microsoft.com/office/drawing/2014/main" id="{30E382B3-B941-C48D-E1A5-D883E1B687C0}"/>
              </a:ext>
            </a:extLst>
          </p:cNvPr>
          <p:cNvSpPr>
            <a:spLocks noGrp="1"/>
          </p:cNvSpPr>
          <p:nvPr>
            <p:ph type="body" sz="quarter" idx="13"/>
          </p:nvPr>
        </p:nvSpPr>
        <p:spPr>
          <a:xfrm>
            <a:off x="681038" y="5030143"/>
            <a:ext cx="10434515" cy="487997"/>
          </a:xfrm>
        </p:spPr>
        <p:txBody>
          <a:bodyPr/>
          <a:lstStyle>
            <a:lvl1pPr marL="0" indent="0">
              <a:buNone/>
              <a:defRPr/>
            </a:lvl1pPr>
          </a:lstStyle>
          <a:p>
            <a:pPr lvl="0"/>
            <a:r>
              <a:rPr kumimoji="1" lang="zh-CN" altLang="en-US"/>
              <a:t>单击此处编辑母版文本样式</a:t>
            </a:r>
          </a:p>
        </p:txBody>
      </p:sp>
      <p:sp>
        <p:nvSpPr>
          <p:cNvPr id="2" name="Date Placeholder 1">
            <a:extLst>
              <a:ext uri="{FF2B5EF4-FFF2-40B4-BE49-F238E27FC236}">
                <a16:creationId xmlns:a16="http://schemas.microsoft.com/office/drawing/2014/main" id="{3ABA653D-8E77-BA0A-1040-A8DE28B6ECA5}"/>
              </a:ext>
            </a:extLst>
          </p:cNvPr>
          <p:cNvSpPr>
            <a:spLocks noGrp="1"/>
          </p:cNvSpPr>
          <p:nvPr>
            <p:ph type="dt" sz="half" idx="14"/>
          </p:nvPr>
        </p:nvSpPr>
        <p:spPr/>
        <p:txBody>
          <a:bodyPr/>
          <a:lstStyle/>
          <a:p>
            <a:fld id="{82366278-3313-8549-87DE-ECC5920BEA47}" type="datetime1">
              <a:rPr lang="en-HK" smtClean="0"/>
              <a:pPr/>
              <a:t>22/11/2024</a:t>
            </a:fld>
            <a:endParaRPr lang="en-US"/>
          </a:p>
        </p:txBody>
      </p:sp>
      <p:sp>
        <p:nvSpPr>
          <p:cNvPr id="3" name="Footer Placeholder 2">
            <a:extLst>
              <a:ext uri="{FF2B5EF4-FFF2-40B4-BE49-F238E27FC236}">
                <a16:creationId xmlns:a16="http://schemas.microsoft.com/office/drawing/2014/main" id="{8C693E38-9CC7-991A-B298-0C9AE3D6C883}"/>
              </a:ext>
            </a:extLst>
          </p:cNvPr>
          <p:cNvSpPr>
            <a:spLocks noGrp="1"/>
          </p:cNvSpPr>
          <p:nvPr>
            <p:ph type="ftr" sz="quarter" idx="15"/>
          </p:nvPr>
        </p:nvSpPr>
        <p:spPr/>
        <p:txBody>
          <a:bodyPr/>
          <a:lstStyle/>
          <a:p>
            <a:r>
              <a:rPr lang="en-US"/>
              <a:t>Edit footer and page number options in “Header &amp; Footer”</a:t>
            </a:r>
          </a:p>
        </p:txBody>
      </p:sp>
      <p:sp>
        <p:nvSpPr>
          <p:cNvPr id="4" name="Slide Number Placeholder 3">
            <a:extLst>
              <a:ext uri="{FF2B5EF4-FFF2-40B4-BE49-F238E27FC236}">
                <a16:creationId xmlns:a16="http://schemas.microsoft.com/office/drawing/2014/main" id="{C9FD2A6A-843F-347F-73FD-287AA0DE5E8B}"/>
              </a:ext>
            </a:extLst>
          </p:cNvPr>
          <p:cNvSpPr>
            <a:spLocks noGrp="1"/>
          </p:cNvSpPr>
          <p:nvPr>
            <p:ph type="sldNum" sz="quarter" idx="16"/>
          </p:nvPr>
        </p:nvSpPr>
        <p:spPr/>
        <p:txBody>
          <a:bodyPr/>
          <a:lstStyle/>
          <a:p>
            <a:fld id="{D57F1E4F-1CFF-5643-939E-217C01CDF565}" type="slidenum">
              <a:rPr lang="en-US" smtClean="0"/>
              <a:pPr/>
              <a:t>‹#›</a:t>
            </a:fld>
            <a:endParaRPr lang="en-US"/>
          </a:p>
        </p:txBody>
      </p:sp>
      <p:sp>
        <p:nvSpPr>
          <p:cNvPr id="7" name="文字版面配置區 16">
            <a:extLst>
              <a:ext uri="{FF2B5EF4-FFF2-40B4-BE49-F238E27FC236}">
                <a16:creationId xmlns:a16="http://schemas.microsoft.com/office/drawing/2014/main" id="{5ADA3898-E11A-79A8-DA9D-3D6131A3BA58}"/>
              </a:ext>
            </a:extLst>
          </p:cNvPr>
          <p:cNvSpPr>
            <a:spLocks noGrp="1"/>
          </p:cNvSpPr>
          <p:nvPr>
            <p:ph type="body" sz="quarter" idx="25" hasCustomPrompt="1"/>
          </p:nvPr>
        </p:nvSpPr>
        <p:spPr>
          <a:xfrm>
            <a:off x="400050" y="6126017"/>
            <a:ext cx="11591709" cy="677053"/>
          </a:xfrm>
        </p:spPr>
        <p:txBody>
          <a:bodyPr/>
          <a:lstStyle>
            <a:lvl1pPr marL="0" indent="0">
              <a:buNone/>
              <a:defRPr>
                <a:solidFill>
                  <a:schemeClr val="bg1"/>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29617240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Hidden title-4 boxes layout H">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7253E9A-062A-3491-B7A0-55F1E7564D86}"/>
              </a:ext>
            </a:extLst>
          </p:cNvPr>
          <p:cNvSpPr>
            <a:spLocks noGrp="1"/>
          </p:cNvSpPr>
          <p:nvPr>
            <p:ph type="title" hasCustomPrompt="1"/>
          </p:nvPr>
        </p:nvSpPr>
        <p:spPr>
          <a:xfrm>
            <a:off x="680321" y="-1109438"/>
            <a:ext cx="10435232" cy="1080938"/>
          </a:xfrm>
        </p:spPr>
        <p:txBody>
          <a:bodyPr/>
          <a:lstStyle>
            <a:lvl1pPr>
              <a:defRPr>
                <a:solidFill>
                  <a:srgbClr val="FFFFFF"/>
                </a:solidFill>
              </a:defRPr>
            </a:lvl1pPr>
          </a:lstStyle>
          <a:p>
            <a:r>
              <a:rPr lang="en-GB"/>
              <a:t>Click to edit Master hidden title style</a:t>
            </a:r>
            <a:endParaRPr lang="en-US"/>
          </a:p>
        </p:txBody>
      </p:sp>
      <p:sp>
        <p:nvSpPr>
          <p:cNvPr id="7" name="Content Placeholder 3">
            <a:extLst>
              <a:ext uri="{FF2B5EF4-FFF2-40B4-BE49-F238E27FC236}">
                <a16:creationId xmlns:a16="http://schemas.microsoft.com/office/drawing/2014/main" id="{402E47E9-B016-8943-6D86-FE08A2FF933B}"/>
              </a:ext>
            </a:extLst>
          </p:cNvPr>
          <p:cNvSpPr>
            <a:spLocks noGrp="1"/>
          </p:cNvSpPr>
          <p:nvPr>
            <p:ph sz="half" idx="2"/>
          </p:nvPr>
        </p:nvSpPr>
        <p:spPr>
          <a:xfrm>
            <a:off x="701661" y="237301"/>
            <a:ext cx="2905140" cy="1991550"/>
          </a:xfrm>
        </p:spPr>
        <p:txBody>
          <a:bodyPr/>
          <a:lstStyle/>
          <a:p>
            <a:pPr lvl="0"/>
            <a:r>
              <a:rPr lang="zh-CN" altLang="en-US"/>
              <a:t>单击此处编辑母版文本样式</a:t>
            </a:r>
          </a:p>
          <a:p>
            <a:pPr lvl="1"/>
            <a:r>
              <a:rPr lang="zh-CN" altLang="en-US"/>
              <a:t>二级</a:t>
            </a:r>
          </a:p>
          <a:p>
            <a:pPr lvl="2"/>
            <a:r>
              <a:rPr lang="zh-CN" altLang="en-US"/>
              <a:t>三级</a:t>
            </a:r>
          </a:p>
        </p:txBody>
      </p:sp>
      <p:sp>
        <p:nvSpPr>
          <p:cNvPr id="8" name="Content Placeholder 2">
            <a:extLst>
              <a:ext uri="{FF2B5EF4-FFF2-40B4-BE49-F238E27FC236}">
                <a16:creationId xmlns:a16="http://schemas.microsoft.com/office/drawing/2014/main" id="{E79CC476-48E9-5687-EA1D-B65229B9A345}"/>
              </a:ext>
            </a:extLst>
          </p:cNvPr>
          <p:cNvSpPr>
            <a:spLocks noGrp="1"/>
          </p:cNvSpPr>
          <p:nvPr>
            <p:ph sz="half" idx="14"/>
          </p:nvPr>
        </p:nvSpPr>
        <p:spPr>
          <a:xfrm>
            <a:off x="680321" y="2373710"/>
            <a:ext cx="2905140" cy="2322645"/>
          </a:xfrm>
        </p:spPr>
        <p:txBody>
          <a:bodyPr/>
          <a:lstStyle>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p:txBody>
      </p:sp>
      <p:sp>
        <p:nvSpPr>
          <p:cNvPr id="13" name="Content Placeholder 3">
            <a:extLst>
              <a:ext uri="{FF2B5EF4-FFF2-40B4-BE49-F238E27FC236}">
                <a16:creationId xmlns:a16="http://schemas.microsoft.com/office/drawing/2014/main" id="{D67281EF-C11D-202A-CFC5-F8E745305602}"/>
              </a:ext>
            </a:extLst>
          </p:cNvPr>
          <p:cNvSpPr>
            <a:spLocks noGrp="1"/>
          </p:cNvSpPr>
          <p:nvPr>
            <p:ph sz="half" idx="15"/>
          </p:nvPr>
        </p:nvSpPr>
        <p:spPr>
          <a:xfrm>
            <a:off x="3776133" y="243674"/>
            <a:ext cx="3386667" cy="4450681"/>
          </a:xfrm>
        </p:spPr>
        <p:txBody>
          <a:bodyPr/>
          <a:lstStyle/>
          <a:p>
            <a:pPr lvl="0"/>
            <a:r>
              <a:rPr lang="zh-CN" altLang="en-US"/>
              <a:t>单击此处编辑母版文本样式</a:t>
            </a:r>
          </a:p>
          <a:p>
            <a:pPr lvl="1"/>
            <a:r>
              <a:rPr lang="zh-CN" altLang="en-US"/>
              <a:t>二级</a:t>
            </a:r>
          </a:p>
          <a:p>
            <a:pPr lvl="2"/>
            <a:r>
              <a:rPr lang="zh-CN" altLang="en-US"/>
              <a:t>三级</a:t>
            </a:r>
          </a:p>
        </p:txBody>
      </p:sp>
      <p:sp>
        <p:nvSpPr>
          <p:cNvPr id="6" name="Content Placeholder 2">
            <a:extLst>
              <a:ext uri="{FF2B5EF4-FFF2-40B4-BE49-F238E27FC236}">
                <a16:creationId xmlns:a16="http://schemas.microsoft.com/office/drawing/2014/main" id="{00682BF6-28D2-A4E4-2FE7-4EFDB557B273}"/>
              </a:ext>
            </a:extLst>
          </p:cNvPr>
          <p:cNvSpPr>
            <a:spLocks noGrp="1"/>
          </p:cNvSpPr>
          <p:nvPr>
            <p:ph sz="half" idx="1"/>
          </p:nvPr>
        </p:nvSpPr>
        <p:spPr>
          <a:xfrm>
            <a:off x="7323005" y="234125"/>
            <a:ext cx="3209940" cy="4462230"/>
          </a:xfrm>
        </p:spPr>
        <p:txBody>
          <a:bodyPr/>
          <a:lstStyle>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p:txBody>
      </p:sp>
      <p:sp>
        <p:nvSpPr>
          <p:cNvPr id="2" name="文字版面配置區 18">
            <a:extLst>
              <a:ext uri="{FF2B5EF4-FFF2-40B4-BE49-F238E27FC236}">
                <a16:creationId xmlns:a16="http://schemas.microsoft.com/office/drawing/2014/main" id="{C6A5523E-065E-5D4C-0C2A-F316D0C2B32E}"/>
              </a:ext>
            </a:extLst>
          </p:cNvPr>
          <p:cNvSpPr>
            <a:spLocks noGrp="1"/>
          </p:cNvSpPr>
          <p:nvPr>
            <p:ph type="body" sz="quarter" idx="38"/>
          </p:nvPr>
        </p:nvSpPr>
        <p:spPr>
          <a:xfrm>
            <a:off x="680321" y="4966529"/>
            <a:ext cx="10434515" cy="487997"/>
          </a:xfrm>
        </p:spPr>
        <p:txBody>
          <a:bodyPr/>
          <a:lstStyle>
            <a:lvl1pPr marL="0" indent="0">
              <a:buNone/>
              <a:defRPr/>
            </a:lvl1pPr>
          </a:lstStyle>
          <a:p>
            <a:pPr lvl="0"/>
            <a:r>
              <a:rPr kumimoji="1" lang="zh-CN" altLang="en-US"/>
              <a:t>单击此处编辑母版文本样式</a:t>
            </a:r>
          </a:p>
        </p:txBody>
      </p:sp>
      <p:sp>
        <p:nvSpPr>
          <p:cNvPr id="3" name="投影片編號版面配置區 2">
            <a:extLst>
              <a:ext uri="{FF2B5EF4-FFF2-40B4-BE49-F238E27FC236}">
                <a16:creationId xmlns:a16="http://schemas.microsoft.com/office/drawing/2014/main" id="{5652E8A1-CE0C-360C-03B4-8AD851BDDBE2}"/>
              </a:ext>
            </a:extLst>
          </p:cNvPr>
          <p:cNvSpPr>
            <a:spLocks noGrp="1"/>
          </p:cNvSpPr>
          <p:nvPr>
            <p:ph type="sldNum" sz="quarter" idx="10"/>
          </p:nvPr>
        </p:nvSpPr>
        <p:spPr/>
        <p:txBody>
          <a:bodyPr/>
          <a:lstStyle/>
          <a:p>
            <a:fld id="{D57F1E4F-1CFF-5643-939E-217C01CDF565}" type="slidenum">
              <a:rPr lang="en-US" smtClean="0"/>
              <a:pPr/>
              <a:t>‹#›</a:t>
            </a:fld>
            <a:endParaRPr lang="en-US"/>
          </a:p>
        </p:txBody>
      </p:sp>
      <p:sp>
        <p:nvSpPr>
          <p:cNvPr id="4" name="日期版面配置區 3">
            <a:extLst>
              <a:ext uri="{FF2B5EF4-FFF2-40B4-BE49-F238E27FC236}">
                <a16:creationId xmlns:a16="http://schemas.microsoft.com/office/drawing/2014/main" id="{22FEB4A2-F442-8536-6F5E-24E92ECB6D80}"/>
              </a:ext>
            </a:extLst>
          </p:cNvPr>
          <p:cNvSpPr>
            <a:spLocks noGrp="1"/>
          </p:cNvSpPr>
          <p:nvPr>
            <p:ph type="dt" sz="half" idx="11"/>
          </p:nvPr>
        </p:nvSpPr>
        <p:spPr/>
        <p:txBody>
          <a:bodyPr/>
          <a:lstStyle/>
          <a:p>
            <a:fld id="{82366278-3313-8549-87DE-ECC5920BEA47}" type="datetime1">
              <a:rPr lang="en-HK" smtClean="0"/>
              <a:t>22/11/2024</a:t>
            </a:fld>
            <a:endParaRPr lang="en-US"/>
          </a:p>
        </p:txBody>
      </p:sp>
      <p:sp>
        <p:nvSpPr>
          <p:cNvPr id="5" name="頁尾版面配置區 4">
            <a:extLst>
              <a:ext uri="{FF2B5EF4-FFF2-40B4-BE49-F238E27FC236}">
                <a16:creationId xmlns:a16="http://schemas.microsoft.com/office/drawing/2014/main" id="{3C690226-F5BD-73BE-8B36-87D18C0D32DE}"/>
              </a:ext>
            </a:extLst>
          </p:cNvPr>
          <p:cNvSpPr>
            <a:spLocks noGrp="1"/>
          </p:cNvSpPr>
          <p:nvPr>
            <p:ph type="ftr" sz="quarter" idx="12"/>
          </p:nvPr>
        </p:nvSpPr>
        <p:spPr/>
        <p:txBody>
          <a:bodyPr/>
          <a:lstStyle/>
          <a:p>
            <a:r>
              <a:rPr lang="en-US"/>
              <a:t>Edit footer and page number options in “Header &amp; Footer”</a:t>
            </a:r>
          </a:p>
        </p:txBody>
      </p:sp>
      <p:sp>
        <p:nvSpPr>
          <p:cNvPr id="9" name="文字版面配置區 16">
            <a:extLst>
              <a:ext uri="{FF2B5EF4-FFF2-40B4-BE49-F238E27FC236}">
                <a16:creationId xmlns:a16="http://schemas.microsoft.com/office/drawing/2014/main" id="{53390B36-BE92-2508-4774-5240DAC6D289}"/>
              </a:ext>
            </a:extLst>
          </p:cNvPr>
          <p:cNvSpPr>
            <a:spLocks noGrp="1"/>
          </p:cNvSpPr>
          <p:nvPr>
            <p:ph type="body" sz="quarter" idx="25" hasCustomPrompt="1"/>
          </p:nvPr>
        </p:nvSpPr>
        <p:spPr>
          <a:xfrm>
            <a:off x="400050" y="6126017"/>
            <a:ext cx="11591709" cy="677053"/>
          </a:xfrm>
        </p:spPr>
        <p:txBody>
          <a:bodyPr/>
          <a:lstStyle>
            <a:lvl1pPr marL="0" indent="0">
              <a:buNone/>
              <a:defRPr>
                <a:solidFill>
                  <a:schemeClr val="bg1"/>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321841288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Hidden title-5 boxes">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7253E9A-062A-3491-B7A0-55F1E7564D86}"/>
              </a:ext>
            </a:extLst>
          </p:cNvPr>
          <p:cNvSpPr>
            <a:spLocks noGrp="1"/>
          </p:cNvSpPr>
          <p:nvPr>
            <p:ph type="title" hasCustomPrompt="1"/>
          </p:nvPr>
        </p:nvSpPr>
        <p:spPr>
          <a:xfrm>
            <a:off x="680321" y="-1109438"/>
            <a:ext cx="10435232" cy="1080938"/>
          </a:xfrm>
        </p:spPr>
        <p:txBody>
          <a:bodyPr/>
          <a:lstStyle>
            <a:lvl1pPr>
              <a:defRPr>
                <a:solidFill>
                  <a:srgbClr val="FFFFFF"/>
                </a:solidFill>
              </a:defRPr>
            </a:lvl1pPr>
          </a:lstStyle>
          <a:p>
            <a:r>
              <a:rPr lang="en-GB"/>
              <a:t>Click to edit Master hidden title style</a:t>
            </a:r>
            <a:endParaRPr lang="en-US"/>
          </a:p>
        </p:txBody>
      </p:sp>
      <p:sp>
        <p:nvSpPr>
          <p:cNvPr id="2" name="Content Placeholder 2">
            <a:extLst>
              <a:ext uri="{FF2B5EF4-FFF2-40B4-BE49-F238E27FC236}">
                <a16:creationId xmlns:a16="http://schemas.microsoft.com/office/drawing/2014/main" id="{7C996E58-9B13-0A98-0989-FF9EE36314DF}"/>
              </a:ext>
            </a:extLst>
          </p:cNvPr>
          <p:cNvSpPr>
            <a:spLocks noGrp="1"/>
          </p:cNvSpPr>
          <p:nvPr>
            <p:ph sz="half" idx="1"/>
          </p:nvPr>
        </p:nvSpPr>
        <p:spPr>
          <a:xfrm>
            <a:off x="721110" y="234126"/>
            <a:ext cx="3084575" cy="2009014"/>
          </a:xfrm>
        </p:spPr>
        <p:txBody>
          <a:bodyPr/>
          <a:lstStyle>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p:txBody>
      </p:sp>
      <p:sp>
        <p:nvSpPr>
          <p:cNvPr id="11" name="Content Placeholder 2">
            <a:extLst>
              <a:ext uri="{FF2B5EF4-FFF2-40B4-BE49-F238E27FC236}">
                <a16:creationId xmlns:a16="http://schemas.microsoft.com/office/drawing/2014/main" id="{604AD3D3-6235-1FBF-A7A9-59A79103AF62}"/>
              </a:ext>
            </a:extLst>
          </p:cNvPr>
          <p:cNvSpPr>
            <a:spLocks noGrp="1"/>
          </p:cNvSpPr>
          <p:nvPr>
            <p:ph sz="half" idx="14"/>
          </p:nvPr>
        </p:nvSpPr>
        <p:spPr>
          <a:xfrm>
            <a:off x="721110" y="2332368"/>
            <a:ext cx="3084575" cy="2461819"/>
          </a:xfrm>
        </p:spPr>
        <p:txBody>
          <a:bodyPr/>
          <a:lstStyle>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p:txBody>
      </p:sp>
      <p:sp>
        <p:nvSpPr>
          <p:cNvPr id="12" name="Content Placeholder 3">
            <a:extLst>
              <a:ext uri="{FF2B5EF4-FFF2-40B4-BE49-F238E27FC236}">
                <a16:creationId xmlns:a16="http://schemas.microsoft.com/office/drawing/2014/main" id="{46C2E938-D556-03DE-F8B9-A691AD78E627}"/>
              </a:ext>
            </a:extLst>
          </p:cNvPr>
          <p:cNvSpPr>
            <a:spLocks noGrp="1"/>
          </p:cNvSpPr>
          <p:nvPr>
            <p:ph sz="half" idx="15"/>
          </p:nvPr>
        </p:nvSpPr>
        <p:spPr>
          <a:xfrm>
            <a:off x="4002096" y="234126"/>
            <a:ext cx="3310317" cy="45379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14" name="Content Placeholder 3">
            <a:extLst>
              <a:ext uri="{FF2B5EF4-FFF2-40B4-BE49-F238E27FC236}">
                <a16:creationId xmlns:a16="http://schemas.microsoft.com/office/drawing/2014/main" id="{2F51CA28-BB6B-C04E-2E6A-6A039F45AED0}"/>
              </a:ext>
            </a:extLst>
          </p:cNvPr>
          <p:cNvSpPr>
            <a:spLocks noGrp="1"/>
          </p:cNvSpPr>
          <p:nvPr>
            <p:ph sz="half" idx="16"/>
          </p:nvPr>
        </p:nvSpPr>
        <p:spPr>
          <a:xfrm>
            <a:off x="7529903" y="234127"/>
            <a:ext cx="3084575" cy="2009012"/>
          </a:xfrm>
        </p:spPr>
        <p:txBody>
          <a:bodyPr/>
          <a:lstStyle/>
          <a:p>
            <a:pPr lvl="0"/>
            <a:r>
              <a:rPr lang="zh-CN" altLang="en-US"/>
              <a:t>单击此处编辑母版文本样式</a:t>
            </a:r>
          </a:p>
          <a:p>
            <a:pPr lvl="1"/>
            <a:r>
              <a:rPr lang="zh-CN" altLang="en-US"/>
              <a:t>二级</a:t>
            </a:r>
          </a:p>
          <a:p>
            <a:pPr lvl="2"/>
            <a:r>
              <a:rPr lang="zh-CN" altLang="en-US"/>
              <a:t>三级</a:t>
            </a:r>
          </a:p>
        </p:txBody>
      </p:sp>
      <p:sp>
        <p:nvSpPr>
          <p:cNvPr id="15" name="Content Placeholder 3">
            <a:extLst>
              <a:ext uri="{FF2B5EF4-FFF2-40B4-BE49-F238E27FC236}">
                <a16:creationId xmlns:a16="http://schemas.microsoft.com/office/drawing/2014/main" id="{F2EC8A22-D649-581C-F02A-7F91EAA52CD8}"/>
              </a:ext>
            </a:extLst>
          </p:cNvPr>
          <p:cNvSpPr>
            <a:spLocks noGrp="1"/>
          </p:cNvSpPr>
          <p:nvPr>
            <p:ph sz="half" idx="17"/>
          </p:nvPr>
        </p:nvSpPr>
        <p:spPr>
          <a:xfrm>
            <a:off x="7550981" y="2344106"/>
            <a:ext cx="3063497" cy="2450081"/>
          </a:xfrm>
        </p:spPr>
        <p:txBody>
          <a:bodyPr/>
          <a:lstStyle/>
          <a:p>
            <a:pPr lvl="0"/>
            <a:r>
              <a:rPr lang="zh-CN" altLang="en-US"/>
              <a:t>单击此处编辑母版文本样式</a:t>
            </a:r>
          </a:p>
          <a:p>
            <a:pPr lvl="1"/>
            <a:r>
              <a:rPr lang="zh-CN" altLang="en-US"/>
              <a:t>二级</a:t>
            </a:r>
          </a:p>
          <a:p>
            <a:pPr lvl="2"/>
            <a:r>
              <a:rPr lang="zh-CN" altLang="en-US"/>
              <a:t>三级</a:t>
            </a:r>
          </a:p>
        </p:txBody>
      </p:sp>
      <p:sp>
        <p:nvSpPr>
          <p:cNvPr id="6" name="文字版面配置區 18">
            <a:extLst>
              <a:ext uri="{FF2B5EF4-FFF2-40B4-BE49-F238E27FC236}">
                <a16:creationId xmlns:a16="http://schemas.microsoft.com/office/drawing/2014/main" id="{20FE5D07-31B7-8AEE-AA90-6CB5732D211D}"/>
              </a:ext>
            </a:extLst>
          </p:cNvPr>
          <p:cNvSpPr>
            <a:spLocks noGrp="1"/>
          </p:cNvSpPr>
          <p:nvPr>
            <p:ph type="body" sz="quarter" idx="38"/>
          </p:nvPr>
        </p:nvSpPr>
        <p:spPr>
          <a:xfrm>
            <a:off x="680321" y="4991396"/>
            <a:ext cx="10434515" cy="487997"/>
          </a:xfrm>
        </p:spPr>
        <p:txBody>
          <a:bodyPr/>
          <a:lstStyle>
            <a:lvl1pPr marL="0" indent="0">
              <a:buNone/>
              <a:defRPr/>
            </a:lvl1pPr>
          </a:lstStyle>
          <a:p>
            <a:pPr lvl="0"/>
            <a:r>
              <a:rPr kumimoji="1" lang="zh-CN" altLang="en-US"/>
              <a:t>单击此处编辑母版文本样式</a:t>
            </a:r>
          </a:p>
        </p:txBody>
      </p:sp>
      <p:sp>
        <p:nvSpPr>
          <p:cNvPr id="3" name="投影片編號版面配置區 2">
            <a:extLst>
              <a:ext uri="{FF2B5EF4-FFF2-40B4-BE49-F238E27FC236}">
                <a16:creationId xmlns:a16="http://schemas.microsoft.com/office/drawing/2014/main" id="{5652E8A1-CE0C-360C-03B4-8AD851BDDBE2}"/>
              </a:ext>
            </a:extLst>
          </p:cNvPr>
          <p:cNvSpPr>
            <a:spLocks noGrp="1"/>
          </p:cNvSpPr>
          <p:nvPr>
            <p:ph type="sldNum" sz="quarter" idx="10"/>
          </p:nvPr>
        </p:nvSpPr>
        <p:spPr/>
        <p:txBody>
          <a:bodyPr/>
          <a:lstStyle/>
          <a:p>
            <a:fld id="{D57F1E4F-1CFF-5643-939E-217C01CDF565}" type="slidenum">
              <a:rPr lang="en-US" smtClean="0"/>
              <a:pPr/>
              <a:t>‹#›</a:t>
            </a:fld>
            <a:endParaRPr lang="en-US"/>
          </a:p>
        </p:txBody>
      </p:sp>
      <p:sp>
        <p:nvSpPr>
          <p:cNvPr id="4" name="日期版面配置區 3">
            <a:extLst>
              <a:ext uri="{FF2B5EF4-FFF2-40B4-BE49-F238E27FC236}">
                <a16:creationId xmlns:a16="http://schemas.microsoft.com/office/drawing/2014/main" id="{22FEB4A2-F442-8536-6F5E-24E92ECB6D80}"/>
              </a:ext>
            </a:extLst>
          </p:cNvPr>
          <p:cNvSpPr>
            <a:spLocks noGrp="1"/>
          </p:cNvSpPr>
          <p:nvPr>
            <p:ph type="dt" sz="half" idx="11"/>
          </p:nvPr>
        </p:nvSpPr>
        <p:spPr/>
        <p:txBody>
          <a:bodyPr/>
          <a:lstStyle/>
          <a:p>
            <a:fld id="{82366278-3313-8549-87DE-ECC5920BEA47}" type="datetime1">
              <a:rPr lang="en-HK" smtClean="0"/>
              <a:t>22/11/2024</a:t>
            </a:fld>
            <a:endParaRPr lang="en-US"/>
          </a:p>
        </p:txBody>
      </p:sp>
      <p:sp>
        <p:nvSpPr>
          <p:cNvPr id="5" name="頁尾版面配置區 4">
            <a:extLst>
              <a:ext uri="{FF2B5EF4-FFF2-40B4-BE49-F238E27FC236}">
                <a16:creationId xmlns:a16="http://schemas.microsoft.com/office/drawing/2014/main" id="{3C690226-F5BD-73BE-8B36-87D18C0D32DE}"/>
              </a:ext>
            </a:extLst>
          </p:cNvPr>
          <p:cNvSpPr>
            <a:spLocks noGrp="1"/>
          </p:cNvSpPr>
          <p:nvPr>
            <p:ph type="ftr" sz="quarter" idx="12"/>
          </p:nvPr>
        </p:nvSpPr>
        <p:spPr/>
        <p:txBody>
          <a:bodyPr/>
          <a:lstStyle/>
          <a:p>
            <a:r>
              <a:rPr lang="en-US"/>
              <a:t>Edit footer and page number options in “Header &amp; Footer”</a:t>
            </a:r>
          </a:p>
        </p:txBody>
      </p:sp>
      <p:sp>
        <p:nvSpPr>
          <p:cNvPr id="7" name="文字版面配置區 16">
            <a:extLst>
              <a:ext uri="{FF2B5EF4-FFF2-40B4-BE49-F238E27FC236}">
                <a16:creationId xmlns:a16="http://schemas.microsoft.com/office/drawing/2014/main" id="{12A0D088-6D5D-6763-0718-07F9B584B58B}"/>
              </a:ext>
            </a:extLst>
          </p:cNvPr>
          <p:cNvSpPr>
            <a:spLocks noGrp="1"/>
          </p:cNvSpPr>
          <p:nvPr>
            <p:ph type="body" sz="quarter" idx="25" hasCustomPrompt="1"/>
          </p:nvPr>
        </p:nvSpPr>
        <p:spPr>
          <a:xfrm>
            <a:off x="400050" y="6126017"/>
            <a:ext cx="11591709" cy="677053"/>
          </a:xfrm>
        </p:spPr>
        <p:txBody>
          <a:bodyPr/>
          <a:lstStyle>
            <a:lvl1pPr marL="0" indent="0">
              <a:buNone/>
              <a:defRPr>
                <a:solidFill>
                  <a:schemeClr val="bg1"/>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2436566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Hidden title-6 boxes">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7253E9A-062A-3491-B7A0-55F1E7564D86}"/>
              </a:ext>
            </a:extLst>
          </p:cNvPr>
          <p:cNvSpPr>
            <a:spLocks noGrp="1"/>
          </p:cNvSpPr>
          <p:nvPr>
            <p:ph type="title" hasCustomPrompt="1"/>
          </p:nvPr>
        </p:nvSpPr>
        <p:spPr>
          <a:xfrm>
            <a:off x="680321" y="-1109438"/>
            <a:ext cx="10435232" cy="1080938"/>
          </a:xfrm>
        </p:spPr>
        <p:txBody>
          <a:bodyPr/>
          <a:lstStyle>
            <a:lvl1pPr>
              <a:defRPr>
                <a:solidFill>
                  <a:srgbClr val="FFFFFF"/>
                </a:solidFill>
              </a:defRPr>
            </a:lvl1pPr>
          </a:lstStyle>
          <a:p>
            <a:r>
              <a:rPr lang="en-GB"/>
              <a:t>Click to edit Master hidden title style</a:t>
            </a:r>
            <a:endParaRPr lang="en-US"/>
          </a:p>
        </p:txBody>
      </p:sp>
      <p:sp>
        <p:nvSpPr>
          <p:cNvPr id="6" name="Content Placeholder 2">
            <a:extLst>
              <a:ext uri="{FF2B5EF4-FFF2-40B4-BE49-F238E27FC236}">
                <a16:creationId xmlns:a16="http://schemas.microsoft.com/office/drawing/2014/main" id="{F8847287-663F-442F-CC01-422F33446FA7}"/>
              </a:ext>
            </a:extLst>
          </p:cNvPr>
          <p:cNvSpPr>
            <a:spLocks noGrp="1"/>
          </p:cNvSpPr>
          <p:nvPr>
            <p:ph sz="half" idx="1"/>
          </p:nvPr>
        </p:nvSpPr>
        <p:spPr>
          <a:xfrm>
            <a:off x="668679" y="234125"/>
            <a:ext cx="3084575" cy="1866138"/>
          </a:xfrm>
        </p:spPr>
        <p:txBody>
          <a:bodyPr/>
          <a:lstStyle>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p:txBody>
      </p:sp>
      <p:sp>
        <p:nvSpPr>
          <p:cNvPr id="13" name="Content Placeholder 2">
            <a:extLst>
              <a:ext uri="{FF2B5EF4-FFF2-40B4-BE49-F238E27FC236}">
                <a16:creationId xmlns:a16="http://schemas.microsoft.com/office/drawing/2014/main" id="{496EC0A3-A2B3-BB96-0D5C-25198B1DA56D}"/>
              </a:ext>
            </a:extLst>
          </p:cNvPr>
          <p:cNvSpPr>
            <a:spLocks noGrp="1"/>
          </p:cNvSpPr>
          <p:nvPr>
            <p:ph sz="half" idx="14"/>
          </p:nvPr>
        </p:nvSpPr>
        <p:spPr>
          <a:xfrm>
            <a:off x="680321" y="2270327"/>
            <a:ext cx="3072933" cy="2317346"/>
          </a:xfrm>
        </p:spPr>
        <p:txBody>
          <a:bodyPr/>
          <a:lstStyle>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p:txBody>
      </p:sp>
      <p:sp>
        <p:nvSpPr>
          <p:cNvPr id="7" name="Content Placeholder 3">
            <a:extLst>
              <a:ext uri="{FF2B5EF4-FFF2-40B4-BE49-F238E27FC236}">
                <a16:creationId xmlns:a16="http://schemas.microsoft.com/office/drawing/2014/main" id="{3BC0E47F-3B9E-884E-2C83-164EA18B5B7F}"/>
              </a:ext>
            </a:extLst>
          </p:cNvPr>
          <p:cNvSpPr>
            <a:spLocks noGrp="1"/>
          </p:cNvSpPr>
          <p:nvPr>
            <p:ph sz="half" idx="2"/>
          </p:nvPr>
        </p:nvSpPr>
        <p:spPr>
          <a:xfrm>
            <a:off x="4018643" y="234125"/>
            <a:ext cx="3084575" cy="1866138"/>
          </a:xfrm>
        </p:spPr>
        <p:txBody>
          <a:bodyPr/>
          <a:lstStyle/>
          <a:p>
            <a:pPr lvl="0"/>
            <a:r>
              <a:rPr lang="zh-CN" altLang="en-US"/>
              <a:t>单击此处编辑母版文本样式</a:t>
            </a:r>
          </a:p>
          <a:p>
            <a:pPr lvl="1"/>
            <a:r>
              <a:rPr lang="zh-CN" altLang="en-US"/>
              <a:t>二级</a:t>
            </a:r>
          </a:p>
          <a:p>
            <a:pPr lvl="2"/>
            <a:r>
              <a:rPr lang="zh-CN" altLang="en-US"/>
              <a:t>三级</a:t>
            </a:r>
          </a:p>
        </p:txBody>
      </p:sp>
      <p:sp>
        <p:nvSpPr>
          <p:cNvPr id="16" name="Content Placeholder 3">
            <a:extLst>
              <a:ext uri="{FF2B5EF4-FFF2-40B4-BE49-F238E27FC236}">
                <a16:creationId xmlns:a16="http://schemas.microsoft.com/office/drawing/2014/main" id="{81062374-AB51-04C7-C6A2-C84843E54538}"/>
              </a:ext>
            </a:extLst>
          </p:cNvPr>
          <p:cNvSpPr>
            <a:spLocks noGrp="1"/>
          </p:cNvSpPr>
          <p:nvPr>
            <p:ph sz="half" idx="16"/>
          </p:nvPr>
        </p:nvSpPr>
        <p:spPr>
          <a:xfrm>
            <a:off x="4030285" y="2270327"/>
            <a:ext cx="3084575" cy="2317346"/>
          </a:xfrm>
        </p:spPr>
        <p:txBody>
          <a:bodyPr/>
          <a:lstStyle/>
          <a:p>
            <a:pPr lvl="0"/>
            <a:r>
              <a:rPr lang="zh-CN" altLang="en-US"/>
              <a:t>单击此处编辑母版文本样式</a:t>
            </a:r>
          </a:p>
          <a:p>
            <a:pPr lvl="1"/>
            <a:r>
              <a:rPr lang="zh-CN" altLang="en-US"/>
              <a:t>二级</a:t>
            </a:r>
          </a:p>
          <a:p>
            <a:pPr lvl="2"/>
            <a:r>
              <a:rPr lang="zh-CN" altLang="en-US"/>
              <a:t>三级</a:t>
            </a:r>
          </a:p>
        </p:txBody>
      </p:sp>
      <p:sp>
        <p:nvSpPr>
          <p:cNvPr id="8" name="Content Placeholder 3">
            <a:extLst>
              <a:ext uri="{FF2B5EF4-FFF2-40B4-BE49-F238E27FC236}">
                <a16:creationId xmlns:a16="http://schemas.microsoft.com/office/drawing/2014/main" id="{6F6347D0-7A77-BC3F-36EE-04AA981CB0ED}"/>
              </a:ext>
            </a:extLst>
          </p:cNvPr>
          <p:cNvSpPr>
            <a:spLocks noGrp="1"/>
          </p:cNvSpPr>
          <p:nvPr>
            <p:ph sz="half" idx="15"/>
          </p:nvPr>
        </p:nvSpPr>
        <p:spPr>
          <a:xfrm>
            <a:off x="7368607" y="234125"/>
            <a:ext cx="3084575" cy="1866138"/>
          </a:xfrm>
        </p:spPr>
        <p:txBody>
          <a:bodyPr/>
          <a:lstStyle/>
          <a:p>
            <a:pPr lvl="0"/>
            <a:r>
              <a:rPr lang="zh-CN" altLang="en-US"/>
              <a:t>单击此处编辑母版文本样式</a:t>
            </a:r>
          </a:p>
          <a:p>
            <a:pPr lvl="1"/>
            <a:r>
              <a:rPr lang="zh-CN" altLang="en-US"/>
              <a:t>二级</a:t>
            </a:r>
          </a:p>
          <a:p>
            <a:pPr lvl="2"/>
            <a:r>
              <a:rPr lang="zh-CN" altLang="en-US"/>
              <a:t>三级</a:t>
            </a:r>
          </a:p>
        </p:txBody>
      </p:sp>
      <p:sp>
        <p:nvSpPr>
          <p:cNvPr id="17" name="Content Placeholder 3">
            <a:extLst>
              <a:ext uri="{FF2B5EF4-FFF2-40B4-BE49-F238E27FC236}">
                <a16:creationId xmlns:a16="http://schemas.microsoft.com/office/drawing/2014/main" id="{1A6B7AF0-7D60-1D9B-E227-46CF7D2A9619}"/>
              </a:ext>
            </a:extLst>
          </p:cNvPr>
          <p:cNvSpPr>
            <a:spLocks noGrp="1"/>
          </p:cNvSpPr>
          <p:nvPr>
            <p:ph sz="half" idx="17"/>
          </p:nvPr>
        </p:nvSpPr>
        <p:spPr>
          <a:xfrm>
            <a:off x="7380248" y="2270327"/>
            <a:ext cx="3084575" cy="2317346"/>
          </a:xfrm>
        </p:spPr>
        <p:txBody>
          <a:bodyPr/>
          <a:lstStyle/>
          <a:p>
            <a:pPr lvl="0"/>
            <a:r>
              <a:rPr lang="zh-CN" altLang="en-US"/>
              <a:t>单击此处编辑母版文本样式</a:t>
            </a:r>
          </a:p>
          <a:p>
            <a:pPr lvl="1"/>
            <a:r>
              <a:rPr lang="zh-CN" altLang="en-US"/>
              <a:t>二级</a:t>
            </a:r>
          </a:p>
          <a:p>
            <a:pPr lvl="2"/>
            <a:r>
              <a:rPr lang="zh-CN" altLang="en-US"/>
              <a:t>三级</a:t>
            </a:r>
          </a:p>
        </p:txBody>
      </p:sp>
      <p:sp>
        <p:nvSpPr>
          <p:cNvPr id="2" name="文字版面配置區 18">
            <a:extLst>
              <a:ext uri="{FF2B5EF4-FFF2-40B4-BE49-F238E27FC236}">
                <a16:creationId xmlns:a16="http://schemas.microsoft.com/office/drawing/2014/main" id="{EBA322FA-C5C4-F7FA-78C8-190890B3586C}"/>
              </a:ext>
            </a:extLst>
          </p:cNvPr>
          <p:cNvSpPr>
            <a:spLocks noGrp="1"/>
          </p:cNvSpPr>
          <p:nvPr>
            <p:ph type="body" sz="quarter" idx="38"/>
          </p:nvPr>
        </p:nvSpPr>
        <p:spPr>
          <a:xfrm>
            <a:off x="668679" y="4866484"/>
            <a:ext cx="10434515" cy="487997"/>
          </a:xfrm>
        </p:spPr>
        <p:txBody>
          <a:bodyPr/>
          <a:lstStyle>
            <a:lvl1pPr marL="0" indent="0">
              <a:buNone/>
              <a:defRPr/>
            </a:lvl1pPr>
          </a:lstStyle>
          <a:p>
            <a:pPr lvl="0"/>
            <a:r>
              <a:rPr kumimoji="1" lang="zh-CN" altLang="en-US"/>
              <a:t>单击此处编辑母版文本样式</a:t>
            </a:r>
          </a:p>
        </p:txBody>
      </p:sp>
      <p:sp>
        <p:nvSpPr>
          <p:cNvPr id="3" name="投影片編號版面配置區 2">
            <a:extLst>
              <a:ext uri="{FF2B5EF4-FFF2-40B4-BE49-F238E27FC236}">
                <a16:creationId xmlns:a16="http://schemas.microsoft.com/office/drawing/2014/main" id="{5652E8A1-CE0C-360C-03B4-8AD851BDDBE2}"/>
              </a:ext>
            </a:extLst>
          </p:cNvPr>
          <p:cNvSpPr>
            <a:spLocks noGrp="1"/>
          </p:cNvSpPr>
          <p:nvPr>
            <p:ph type="sldNum" sz="quarter" idx="10"/>
          </p:nvPr>
        </p:nvSpPr>
        <p:spPr/>
        <p:txBody>
          <a:bodyPr/>
          <a:lstStyle/>
          <a:p>
            <a:fld id="{D57F1E4F-1CFF-5643-939E-217C01CDF565}" type="slidenum">
              <a:rPr lang="en-US" smtClean="0"/>
              <a:pPr/>
              <a:t>‹#›</a:t>
            </a:fld>
            <a:endParaRPr lang="en-US"/>
          </a:p>
        </p:txBody>
      </p:sp>
      <p:sp>
        <p:nvSpPr>
          <p:cNvPr id="4" name="日期版面配置區 3">
            <a:extLst>
              <a:ext uri="{FF2B5EF4-FFF2-40B4-BE49-F238E27FC236}">
                <a16:creationId xmlns:a16="http://schemas.microsoft.com/office/drawing/2014/main" id="{22FEB4A2-F442-8536-6F5E-24E92ECB6D80}"/>
              </a:ext>
            </a:extLst>
          </p:cNvPr>
          <p:cNvSpPr>
            <a:spLocks noGrp="1"/>
          </p:cNvSpPr>
          <p:nvPr>
            <p:ph type="dt" sz="half" idx="11"/>
          </p:nvPr>
        </p:nvSpPr>
        <p:spPr/>
        <p:txBody>
          <a:bodyPr/>
          <a:lstStyle/>
          <a:p>
            <a:fld id="{82366278-3313-8549-87DE-ECC5920BEA47}" type="datetime1">
              <a:rPr lang="en-HK" smtClean="0"/>
              <a:t>22/11/2024</a:t>
            </a:fld>
            <a:endParaRPr lang="en-US"/>
          </a:p>
        </p:txBody>
      </p:sp>
      <p:sp>
        <p:nvSpPr>
          <p:cNvPr id="5" name="頁尾版面配置區 4">
            <a:extLst>
              <a:ext uri="{FF2B5EF4-FFF2-40B4-BE49-F238E27FC236}">
                <a16:creationId xmlns:a16="http://schemas.microsoft.com/office/drawing/2014/main" id="{3C690226-F5BD-73BE-8B36-87D18C0D32DE}"/>
              </a:ext>
            </a:extLst>
          </p:cNvPr>
          <p:cNvSpPr>
            <a:spLocks noGrp="1"/>
          </p:cNvSpPr>
          <p:nvPr>
            <p:ph type="ftr" sz="quarter" idx="12"/>
          </p:nvPr>
        </p:nvSpPr>
        <p:spPr/>
        <p:txBody>
          <a:bodyPr/>
          <a:lstStyle/>
          <a:p>
            <a:r>
              <a:rPr lang="en-US"/>
              <a:t>Edit footer and page number options in “Header &amp; Footer”</a:t>
            </a:r>
          </a:p>
        </p:txBody>
      </p:sp>
      <p:sp>
        <p:nvSpPr>
          <p:cNvPr id="9" name="文字版面配置區 16">
            <a:extLst>
              <a:ext uri="{FF2B5EF4-FFF2-40B4-BE49-F238E27FC236}">
                <a16:creationId xmlns:a16="http://schemas.microsoft.com/office/drawing/2014/main" id="{99791825-3949-2A9A-3AC7-1208662FAAA0}"/>
              </a:ext>
            </a:extLst>
          </p:cNvPr>
          <p:cNvSpPr>
            <a:spLocks noGrp="1"/>
          </p:cNvSpPr>
          <p:nvPr>
            <p:ph type="body" sz="quarter" idx="25" hasCustomPrompt="1"/>
          </p:nvPr>
        </p:nvSpPr>
        <p:spPr>
          <a:xfrm>
            <a:off x="400050" y="6126017"/>
            <a:ext cx="11591709" cy="677053"/>
          </a:xfrm>
        </p:spPr>
        <p:txBody>
          <a:bodyPr/>
          <a:lstStyle>
            <a:lvl1pPr marL="0" indent="0">
              <a:buNone/>
              <a:defRPr>
                <a:solidFill>
                  <a:schemeClr val="bg1"/>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360065679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Hidden title-6 content and captions">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72D72E6E-AA2A-B212-DAFC-B97A2C123E6B}"/>
              </a:ext>
            </a:extLst>
          </p:cNvPr>
          <p:cNvSpPr>
            <a:spLocks noGrp="1"/>
          </p:cNvSpPr>
          <p:nvPr>
            <p:ph type="title" hasCustomPrompt="1"/>
          </p:nvPr>
        </p:nvSpPr>
        <p:spPr>
          <a:xfrm>
            <a:off x="680321" y="-1109438"/>
            <a:ext cx="10435232" cy="1080938"/>
          </a:xfrm>
        </p:spPr>
        <p:txBody>
          <a:bodyPr/>
          <a:lstStyle>
            <a:lvl1pPr>
              <a:defRPr>
                <a:solidFill>
                  <a:srgbClr val="FFFFFF"/>
                </a:solidFill>
              </a:defRPr>
            </a:lvl1pPr>
          </a:lstStyle>
          <a:p>
            <a:r>
              <a:rPr lang="en-GB"/>
              <a:t>Click to edit Master hidden title style</a:t>
            </a:r>
            <a:endParaRPr lang="en-US"/>
          </a:p>
        </p:txBody>
      </p:sp>
      <p:sp>
        <p:nvSpPr>
          <p:cNvPr id="4" name="Content Placeholder 2">
            <a:extLst>
              <a:ext uri="{FF2B5EF4-FFF2-40B4-BE49-F238E27FC236}">
                <a16:creationId xmlns:a16="http://schemas.microsoft.com/office/drawing/2014/main" id="{458C6FA2-A030-FD6F-B38B-CC660E7B03B0}"/>
              </a:ext>
            </a:extLst>
          </p:cNvPr>
          <p:cNvSpPr>
            <a:spLocks noGrp="1"/>
          </p:cNvSpPr>
          <p:nvPr>
            <p:ph sz="half" idx="1"/>
          </p:nvPr>
        </p:nvSpPr>
        <p:spPr>
          <a:xfrm>
            <a:off x="680321" y="226266"/>
            <a:ext cx="3084575" cy="1360483"/>
          </a:xfrm>
        </p:spPr>
        <p:txBody>
          <a:bodyPr/>
          <a:lstStyle>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p:txBody>
      </p:sp>
      <p:sp>
        <p:nvSpPr>
          <p:cNvPr id="10" name="Content Placeholder 2">
            <a:extLst>
              <a:ext uri="{FF2B5EF4-FFF2-40B4-BE49-F238E27FC236}">
                <a16:creationId xmlns:a16="http://schemas.microsoft.com/office/drawing/2014/main" id="{AB60C304-AC8C-F6D9-52CB-8D60B6EBD4B2}"/>
              </a:ext>
            </a:extLst>
          </p:cNvPr>
          <p:cNvSpPr>
            <a:spLocks noGrp="1"/>
          </p:cNvSpPr>
          <p:nvPr>
            <p:ph sz="half" idx="14"/>
          </p:nvPr>
        </p:nvSpPr>
        <p:spPr>
          <a:xfrm>
            <a:off x="680321" y="1617890"/>
            <a:ext cx="3086174" cy="560308"/>
          </a:xfrm>
        </p:spPr>
        <p:txBody>
          <a:bodyPr/>
          <a:lstStyle>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p:txBody>
      </p:sp>
      <p:sp>
        <p:nvSpPr>
          <p:cNvPr id="5" name="Content Placeholder 3">
            <a:extLst>
              <a:ext uri="{FF2B5EF4-FFF2-40B4-BE49-F238E27FC236}">
                <a16:creationId xmlns:a16="http://schemas.microsoft.com/office/drawing/2014/main" id="{5BEDCE94-CEE2-036E-12B0-64BD58BC716C}"/>
              </a:ext>
            </a:extLst>
          </p:cNvPr>
          <p:cNvSpPr>
            <a:spLocks noGrp="1"/>
          </p:cNvSpPr>
          <p:nvPr>
            <p:ph sz="half" idx="2"/>
          </p:nvPr>
        </p:nvSpPr>
        <p:spPr>
          <a:xfrm>
            <a:off x="4010329" y="231618"/>
            <a:ext cx="3084575" cy="1360483"/>
          </a:xfrm>
        </p:spPr>
        <p:txBody>
          <a:bodyPr/>
          <a:lstStyle/>
          <a:p>
            <a:pPr lvl="0"/>
            <a:r>
              <a:rPr lang="zh-CN" altLang="en-US"/>
              <a:t>单击此处编辑母版文本样式</a:t>
            </a:r>
          </a:p>
          <a:p>
            <a:pPr lvl="1"/>
            <a:r>
              <a:rPr lang="zh-CN" altLang="en-US"/>
              <a:t>二级</a:t>
            </a:r>
          </a:p>
          <a:p>
            <a:pPr lvl="2"/>
            <a:r>
              <a:rPr lang="zh-CN" altLang="en-US"/>
              <a:t>三级</a:t>
            </a:r>
          </a:p>
        </p:txBody>
      </p:sp>
      <p:sp>
        <p:nvSpPr>
          <p:cNvPr id="6" name="Content Placeholder 3">
            <a:extLst>
              <a:ext uri="{FF2B5EF4-FFF2-40B4-BE49-F238E27FC236}">
                <a16:creationId xmlns:a16="http://schemas.microsoft.com/office/drawing/2014/main" id="{A2BE3443-6B19-A97F-96A5-5AE55FB9F4B8}"/>
              </a:ext>
            </a:extLst>
          </p:cNvPr>
          <p:cNvSpPr>
            <a:spLocks noGrp="1"/>
          </p:cNvSpPr>
          <p:nvPr>
            <p:ph sz="half" idx="13"/>
          </p:nvPr>
        </p:nvSpPr>
        <p:spPr>
          <a:xfrm>
            <a:off x="3994022" y="1619833"/>
            <a:ext cx="3112107" cy="560307"/>
          </a:xfrm>
        </p:spPr>
        <p:txBody>
          <a:bodyPr/>
          <a:lstStyle/>
          <a:p>
            <a:pPr lvl="0"/>
            <a:r>
              <a:rPr lang="zh-CN" altLang="en-US"/>
              <a:t>单击此处编辑母版文本样式</a:t>
            </a:r>
          </a:p>
          <a:p>
            <a:pPr lvl="1"/>
            <a:r>
              <a:rPr lang="zh-CN" altLang="en-US"/>
              <a:t>二级</a:t>
            </a:r>
          </a:p>
          <a:p>
            <a:pPr lvl="2"/>
            <a:r>
              <a:rPr lang="zh-CN" altLang="en-US"/>
              <a:t>三级</a:t>
            </a:r>
          </a:p>
        </p:txBody>
      </p:sp>
      <p:sp>
        <p:nvSpPr>
          <p:cNvPr id="14" name="Content Placeholder 3">
            <a:extLst>
              <a:ext uri="{FF2B5EF4-FFF2-40B4-BE49-F238E27FC236}">
                <a16:creationId xmlns:a16="http://schemas.microsoft.com/office/drawing/2014/main" id="{40D8A7CE-50F1-196F-16CC-282C4D7BFA0A}"/>
              </a:ext>
            </a:extLst>
          </p:cNvPr>
          <p:cNvSpPr>
            <a:spLocks noGrp="1"/>
          </p:cNvSpPr>
          <p:nvPr>
            <p:ph sz="half" idx="15"/>
          </p:nvPr>
        </p:nvSpPr>
        <p:spPr>
          <a:xfrm>
            <a:off x="7355366" y="220201"/>
            <a:ext cx="3084575" cy="1369925"/>
          </a:xfrm>
        </p:spPr>
        <p:txBody>
          <a:bodyPr/>
          <a:lstStyle/>
          <a:p>
            <a:pPr lvl="0"/>
            <a:r>
              <a:rPr lang="zh-CN" altLang="en-US"/>
              <a:t>单击此处编辑母版文本样式</a:t>
            </a:r>
          </a:p>
          <a:p>
            <a:pPr lvl="1"/>
            <a:r>
              <a:rPr lang="zh-CN" altLang="en-US"/>
              <a:t>二级</a:t>
            </a:r>
          </a:p>
          <a:p>
            <a:pPr lvl="2"/>
            <a:r>
              <a:rPr lang="zh-CN" altLang="en-US"/>
              <a:t>三级</a:t>
            </a:r>
          </a:p>
        </p:txBody>
      </p:sp>
      <p:sp>
        <p:nvSpPr>
          <p:cNvPr id="15" name="Content Placeholder 3">
            <a:extLst>
              <a:ext uri="{FF2B5EF4-FFF2-40B4-BE49-F238E27FC236}">
                <a16:creationId xmlns:a16="http://schemas.microsoft.com/office/drawing/2014/main" id="{DF126109-48E4-FA00-3E78-97F1A1BA53C5}"/>
              </a:ext>
            </a:extLst>
          </p:cNvPr>
          <p:cNvSpPr>
            <a:spLocks noGrp="1"/>
          </p:cNvSpPr>
          <p:nvPr>
            <p:ph sz="half" idx="16"/>
          </p:nvPr>
        </p:nvSpPr>
        <p:spPr>
          <a:xfrm>
            <a:off x="7368606" y="1617889"/>
            <a:ext cx="3084575" cy="560309"/>
          </a:xfrm>
        </p:spPr>
        <p:txBody>
          <a:bodyPr/>
          <a:lstStyle/>
          <a:p>
            <a:pPr lvl="0"/>
            <a:r>
              <a:rPr lang="zh-CN" altLang="en-US"/>
              <a:t>单击此处编辑母版文本样式</a:t>
            </a:r>
          </a:p>
          <a:p>
            <a:pPr lvl="1"/>
            <a:r>
              <a:rPr lang="zh-CN" altLang="en-US"/>
              <a:t>二级</a:t>
            </a:r>
          </a:p>
          <a:p>
            <a:pPr lvl="2"/>
            <a:r>
              <a:rPr lang="zh-CN" altLang="en-US"/>
              <a:t>三级</a:t>
            </a:r>
          </a:p>
        </p:txBody>
      </p:sp>
      <p:sp>
        <p:nvSpPr>
          <p:cNvPr id="2" name="Content Placeholder 2">
            <a:extLst>
              <a:ext uri="{FF2B5EF4-FFF2-40B4-BE49-F238E27FC236}">
                <a16:creationId xmlns:a16="http://schemas.microsoft.com/office/drawing/2014/main" id="{4BDBB94F-3BCF-E9EF-3F19-0C0B16A7CF87}"/>
              </a:ext>
            </a:extLst>
          </p:cNvPr>
          <p:cNvSpPr>
            <a:spLocks noGrp="1"/>
          </p:cNvSpPr>
          <p:nvPr>
            <p:ph sz="half" idx="18"/>
          </p:nvPr>
        </p:nvSpPr>
        <p:spPr>
          <a:xfrm>
            <a:off x="680321" y="2550326"/>
            <a:ext cx="3061291" cy="1636790"/>
          </a:xfrm>
        </p:spPr>
        <p:txBody>
          <a:bodyPr/>
          <a:lstStyle>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p:txBody>
      </p:sp>
      <p:sp>
        <p:nvSpPr>
          <p:cNvPr id="8" name="Content Placeholder 2">
            <a:extLst>
              <a:ext uri="{FF2B5EF4-FFF2-40B4-BE49-F238E27FC236}">
                <a16:creationId xmlns:a16="http://schemas.microsoft.com/office/drawing/2014/main" id="{1960D728-1280-7291-2C2E-A7D78E831C75}"/>
              </a:ext>
            </a:extLst>
          </p:cNvPr>
          <p:cNvSpPr>
            <a:spLocks noGrp="1"/>
          </p:cNvSpPr>
          <p:nvPr>
            <p:ph sz="half" idx="21"/>
          </p:nvPr>
        </p:nvSpPr>
        <p:spPr>
          <a:xfrm>
            <a:off x="655958" y="4216539"/>
            <a:ext cx="3072933" cy="560308"/>
          </a:xfrm>
        </p:spPr>
        <p:txBody>
          <a:bodyPr/>
          <a:lstStyle>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p:txBody>
      </p:sp>
      <p:sp>
        <p:nvSpPr>
          <p:cNvPr id="3" name="Content Placeholder 3">
            <a:extLst>
              <a:ext uri="{FF2B5EF4-FFF2-40B4-BE49-F238E27FC236}">
                <a16:creationId xmlns:a16="http://schemas.microsoft.com/office/drawing/2014/main" id="{C6E732E0-C92E-97F5-6720-DDE1ECBF99B8}"/>
              </a:ext>
            </a:extLst>
          </p:cNvPr>
          <p:cNvSpPr>
            <a:spLocks noGrp="1"/>
          </p:cNvSpPr>
          <p:nvPr>
            <p:ph sz="half" idx="19"/>
          </p:nvPr>
        </p:nvSpPr>
        <p:spPr>
          <a:xfrm>
            <a:off x="4018643" y="2525808"/>
            <a:ext cx="3101621" cy="1661308"/>
          </a:xfrm>
        </p:spPr>
        <p:txBody>
          <a:bodyPr/>
          <a:lstStyle/>
          <a:p>
            <a:pPr lvl="0"/>
            <a:r>
              <a:rPr lang="zh-CN" altLang="en-US"/>
              <a:t>单击此处编辑母版文本样式</a:t>
            </a:r>
          </a:p>
          <a:p>
            <a:pPr lvl="1"/>
            <a:r>
              <a:rPr lang="zh-CN" altLang="en-US"/>
              <a:t>二级</a:t>
            </a:r>
          </a:p>
          <a:p>
            <a:pPr lvl="2"/>
            <a:r>
              <a:rPr lang="zh-CN" altLang="en-US"/>
              <a:t>三级</a:t>
            </a:r>
          </a:p>
        </p:txBody>
      </p:sp>
      <p:sp>
        <p:nvSpPr>
          <p:cNvPr id="16" name="Content Placeholder 3">
            <a:extLst>
              <a:ext uri="{FF2B5EF4-FFF2-40B4-BE49-F238E27FC236}">
                <a16:creationId xmlns:a16="http://schemas.microsoft.com/office/drawing/2014/main" id="{6E9DA62E-DCC3-8B27-1C27-6FFBF7F6B970}"/>
              </a:ext>
            </a:extLst>
          </p:cNvPr>
          <p:cNvSpPr>
            <a:spLocks noGrp="1"/>
          </p:cNvSpPr>
          <p:nvPr>
            <p:ph sz="half" idx="22"/>
          </p:nvPr>
        </p:nvSpPr>
        <p:spPr>
          <a:xfrm>
            <a:off x="4018644" y="4216539"/>
            <a:ext cx="3112106" cy="560307"/>
          </a:xfrm>
        </p:spPr>
        <p:txBody>
          <a:bodyPr/>
          <a:lstStyle/>
          <a:p>
            <a:pPr lvl="0"/>
            <a:r>
              <a:rPr lang="zh-CN" altLang="en-US"/>
              <a:t>单击此处编辑母版文本样式</a:t>
            </a:r>
          </a:p>
          <a:p>
            <a:pPr lvl="1"/>
            <a:r>
              <a:rPr lang="zh-CN" altLang="en-US"/>
              <a:t>二级</a:t>
            </a:r>
          </a:p>
          <a:p>
            <a:pPr lvl="2"/>
            <a:r>
              <a:rPr lang="zh-CN" altLang="en-US"/>
              <a:t>三级</a:t>
            </a:r>
          </a:p>
        </p:txBody>
      </p:sp>
      <p:sp>
        <p:nvSpPr>
          <p:cNvPr id="7" name="Content Placeholder 3">
            <a:extLst>
              <a:ext uri="{FF2B5EF4-FFF2-40B4-BE49-F238E27FC236}">
                <a16:creationId xmlns:a16="http://schemas.microsoft.com/office/drawing/2014/main" id="{A1A40925-C20E-AD0E-A09A-14A7E46A9B91}"/>
              </a:ext>
            </a:extLst>
          </p:cNvPr>
          <p:cNvSpPr>
            <a:spLocks noGrp="1"/>
          </p:cNvSpPr>
          <p:nvPr>
            <p:ph sz="half" idx="20"/>
          </p:nvPr>
        </p:nvSpPr>
        <p:spPr>
          <a:xfrm>
            <a:off x="7355365" y="2525808"/>
            <a:ext cx="3084575" cy="1656438"/>
          </a:xfrm>
        </p:spPr>
        <p:txBody>
          <a:bodyPr/>
          <a:lstStyle/>
          <a:p>
            <a:pPr lvl="0"/>
            <a:r>
              <a:rPr lang="zh-CN" altLang="en-US"/>
              <a:t>单击此处编辑母版文本样式</a:t>
            </a:r>
          </a:p>
          <a:p>
            <a:pPr lvl="1"/>
            <a:r>
              <a:rPr lang="zh-CN" altLang="en-US"/>
              <a:t>二级</a:t>
            </a:r>
          </a:p>
          <a:p>
            <a:pPr lvl="2"/>
            <a:r>
              <a:rPr lang="zh-CN" altLang="en-US"/>
              <a:t>三级</a:t>
            </a:r>
          </a:p>
        </p:txBody>
      </p:sp>
      <p:sp>
        <p:nvSpPr>
          <p:cNvPr id="17" name="Content Placeholder 3">
            <a:extLst>
              <a:ext uri="{FF2B5EF4-FFF2-40B4-BE49-F238E27FC236}">
                <a16:creationId xmlns:a16="http://schemas.microsoft.com/office/drawing/2014/main" id="{4F47718C-69D4-B61F-51AE-CA25FC19575F}"/>
              </a:ext>
            </a:extLst>
          </p:cNvPr>
          <p:cNvSpPr>
            <a:spLocks noGrp="1"/>
          </p:cNvSpPr>
          <p:nvPr>
            <p:ph sz="half" idx="23"/>
          </p:nvPr>
        </p:nvSpPr>
        <p:spPr>
          <a:xfrm>
            <a:off x="7355364" y="4204926"/>
            <a:ext cx="3084575" cy="571919"/>
          </a:xfrm>
        </p:spPr>
        <p:txBody>
          <a:bodyPr/>
          <a:lstStyle/>
          <a:p>
            <a:pPr lvl="0"/>
            <a:r>
              <a:rPr lang="zh-CN" altLang="en-US"/>
              <a:t>单击此处编辑母版文本样式</a:t>
            </a:r>
          </a:p>
          <a:p>
            <a:pPr lvl="1"/>
            <a:r>
              <a:rPr lang="zh-CN" altLang="en-US"/>
              <a:t>二级</a:t>
            </a:r>
          </a:p>
          <a:p>
            <a:pPr lvl="2"/>
            <a:r>
              <a:rPr lang="zh-CN" altLang="en-US"/>
              <a:t>三级</a:t>
            </a:r>
          </a:p>
        </p:txBody>
      </p:sp>
      <p:sp>
        <p:nvSpPr>
          <p:cNvPr id="11" name="文字版面配置區 18">
            <a:extLst>
              <a:ext uri="{FF2B5EF4-FFF2-40B4-BE49-F238E27FC236}">
                <a16:creationId xmlns:a16="http://schemas.microsoft.com/office/drawing/2014/main" id="{4C0402E0-9636-7219-64F4-4C039C4F8520}"/>
              </a:ext>
            </a:extLst>
          </p:cNvPr>
          <p:cNvSpPr>
            <a:spLocks noGrp="1"/>
          </p:cNvSpPr>
          <p:nvPr>
            <p:ph type="body" sz="quarter" idx="38"/>
          </p:nvPr>
        </p:nvSpPr>
        <p:spPr>
          <a:xfrm>
            <a:off x="681038" y="4959198"/>
            <a:ext cx="10434515" cy="487997"/>
          </a:xfrm>
        </p:spPr>
        <p:txBody>
          <a:bodyPr/>
          <a:lstStyle>
            <a:lvl1pPr marL="0" indent="0">
              <a:buNone/>
              <a:defRPr/>
            </a:lvl1pPr>
          </a:lstStyle>
          <a:p>
            <a:pPr lvl="0"/>
            <a:r>
              <a:rPr kumimoji="1" lang="zh-CN" altLang="en-US"/>
              <a:t>单击此处编辑母版文本样式</a:t>
            </a:r>
          </a:p>
        </p:txBody>
      </p:sp>
      <p:sp>
        <p:nvSpPr>
          <p:cNvPr id="9" name="Date Placeholder 8">
            <a:extLst>
              <a:ext uri="{FF2B5EF4-FFF2-40B4-BE49-F238E27FC236}">
                <a16:creationId xmlns:a16="http://schemas.microsoft.com/office/drawing/2014/main" id="{CD6C8514-D0A7-AD72-5F80-AA99023C9744}"/>
              </a:ext>
            </a:extLst>
          </p:cNvPr>
          <p:cNvSpPr>
            <a:spLocks noGrp="1"/>
          </p:cNvSpPr>
          <p:nvPr>
            <p:ph type="dt" sz="half" idx="24"/>
          </p:nvPr>
        </p:nvSpPr>
        <p:spPr/>
        <p:txBody>
          <a:bodyPr/>
          <a:lstStyle/>
          <a:p>
            <a:fld id="{82366278-3313-8549-87DE-ECC5920BEA47}" type="datetime1">
              <a:rPr lang="en-HK" smtClean="0"/>
              <a:pPr/>
              <a:t>22/11/2024</a:t>
            </a:fld>
            <a:endParaRPr lang="en-US"/>
          </a:p>
        </p:txBody>
      </p:sp>
      <p:sp>
        <p:nvSpPr>
          <p:cNvPr id="20" name="Footer Placeholder 19">
            <a:extLst>
              <a:ext uri="{FF2B5EF4-FFF2-40B4-BE49-F238E27FC236}">
                <a16:creationId xmlns:a16="http://schemas.microsoft.com/office/drawing/2014/main" id="{A2E44216-0234-7F99-203B-0E4DDDFF482C}"/>
              </a:ext>
            </a:extLst>
          </p:cNvPr>
          <p:cNvSpPr>
            <a:spLocks noGrp="1"/>
          </p:cNvSpPr>
          <p:nvPr>
            <p:ph type="ftr" sz="quarter" idx="25"/>
          </p:nvPr>
        </p:nvSpPr>
        <p:spPr/>
        <p:txBody>
          <a:bodyPr/>
          <a:lstStyle/>
          <a:p>
            <a:r>
              <a:rPr lang="en-US"/>
              <a:t>Edit footer and page number options in “Header &amp; Footer”</a:t>
            </a:r>
          </a:p>
        </p:txBody>
      </p:sp>
      <p:sp>
        <p:nvSpPr>
          <p:cNvPr id="21" name="Slide Number Placeholder 20">
            <a:extLst>
              <a:ext uri="{FF2B5EF4-FFF2-40B4-BE49-F238E27FC236}">
                <a16:creationId xmlns:a16="http://schemas.microsoft.com/office/drawing/2014/main" id="{E25FF89A-7FD8-D3BE-94D5-1C6345D42A12}"/>
              </a:ext>
            </a:extLst>
          </p:cNvPr>
          <p:cNvSpPr>
            <a:spLocks noGrp="1"/>
          </p:cNvSpPr>
          <p:nvPr>
            <p:ph type="sldNum" sz="quarter" idx="26"/>
          </p:nvPr>
        </p:nvSpPr>
        <p:spPr/>
        <p:txBody>
          <a:bodyPr/>
          <a:lstStyle/>
          <a:p>
            <a:fld id="{D57F1E4F-1CFF-5643-939E-217C01CDF565}" type="slidenum">
              <a:rPr lang="en-US" smtClean="0"/>
              <a:pPr/>
              <a:t>‹#›</a:t>
            </a:fld>
            <a:endParaRPr lang="en-US"/>
          </a:p>
        </p:txBody>
      </p:sp>
      <p:sp>
        <p:nvSpPr>
          <p:cNvPr id="12" name="文字版面配置區 16">
            <a:extLst>
              <a:ext uri="{FF2B5EF4-FFF2-40B4-BE49-F238E27FC236}">
                <a16:creationId xmlns:a16="http://schemas.microsoft.com/office/drawing/2014/main" id="{AA160F8A-E0B8-72FB-2CA0-9A4F3E59497F}"/>
              </a:ext>
            </a:extLst>
          </p:cNvPr>
          <p:cNvSpPr>
            <a:spLocks noGrp="1"/>
          </p:cNvSpPr>
          <p:nvPr>
            <p:ph type="body" sz="quarter" idx="39" hasCustomPrompt="1"/>
          </p:nvPr>
        </p:nvSpPr>
        <p:spPr>
          <a:xfrm>
            <a:off x="400050" y="6126017"/>
            <a:ext cx="11591709" cy="677053"/>
          </a:xfrm>
        </p:spPr>
        <p:txBody>
          <a:bodyPr/>
          <a:lstStyle>
            <a:lvl1pPr marL="0" indent="0">
              <a:buNone/>
              <a:defRPr>
                <a:solidFill>
                  <a:schemeClr val="bg1"/>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85637383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Hidden title-Label layout 1 objec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1D84693-B444-B4CC-01A6-73DC89C2F7CE}"/>
              </a:ext>
            </a:extLst>
          </p:cNvPr>
          <p:cNvSpPr>
            <a:spLocks noGrp="1"/>
          </p:cNvSpPr>
          <p:nvPr>
            <p:ph type="title" hasCustomPrompt="1"/>
          </p:nvPr>
        </p:nvSpPr>
        <p:spPr>
          <a:xfrm>
            <a:off x="680321" y="-1109438"/>
            <a:ext cx="10435232" cy="1080938"/>
          </a:xfrm>
        </p:spPr>
        <p:txBody>
          <a:bodyPr/>
          <a:lstStyle>
            <a:lvl1pPr>
              <a:defRPr>
                <a:solidFill>
                  <a:srgbClr val="FFFFFF"/>
                </a:solidFill>
              </a:defRPr>
            </a:lvl1pPr>
          </a:lstStyle>
          <a:p>
            <a:r>
              <a:rPr lang="en-GB"/>
              <a:t>Click to edit Master hidden title style</a:t>
            </a:r>
            <a:endParaRPr lang="en-US"/>
          </a:p>
        </p:txBody>
      </p:sp>
      <p:sp>
        <p:nvSpPr>
          <p:cNvPr id="2" name="Text Placeholder 2">
            <a:extLst>
              <a:ext uri="{FF2B5EF4-FFF2-40B4-BE49-F238E27FC236}">
                <a16:creationId xmlns:a16="http://schemas.microsoft.com/office/drawing/2014/main" id="{4D17437C-7C6A-0363-43A3-23D14803D9F8}"/>
              </a:ext>
            </a:extLst>
          </p:cNvPr>
          <p:cNvSpPr>
            <a:spLocks noGrp="1"/>
          </p:cNvSpPr>
          <p:nvPr>
            <p:ph type="body" idx="13" hasCustomPrompt="1"/>
          </p:nvPr>
        </p:nvSpPr>
        <p:spPr>
          <a:xfrm>
            <a:off x="3820135" y="1016479"/>
            <a:ext cx="4561865" cy="778369"/>
          </a:xfrm>
        </p:spPr>
        <p:txBody>
          <a:bodyPr>
            <a:noAutofit/>
          </a:bodyPr>
          <a:lstStyle>
            <a:lvl1pPr marL="0" indent="0" algn="l">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image title</a:t>
            </a:r>
          </a:p>
        </p:txBody>
      </p:sp>
      <p:sp>
        <p:nvSpPr>
          <p:cNvPr id="21" name="內容版面配置區 60">
            <a:extLst>
              <a:ext uri="{FF2B5EF4-FFF2-40B4-BE49-F238E27FC236}">
                <a16:creationId xmlns:a16="http://schemas.microsoft.com/office/drawing/2014/main" id="{F6DC251D-63FE-A7B7-4BF2-95C355078BA5}"/>
              </a:ext>
            </a:extLst>
          </p:cNvPr>
          <p:cNvSpPr>
            <a:spLocks noGrp="1"/>
          </p:cNvSpPr>
          <p:nvPr>
            <p:ph sz="quarter" idx="33"/>
          </p:nvPr>
        </p:nvSpPr>
        <p:spPr>
          <a:xfrm>
            <a:off x="3810000" y="1969498"/>
            <a:ext cx="4572000" cy="2555875"/>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endParaRPr kumimoji="1" lang="zh-HK" altLang="en-US"/>
          </a:p>
        </p:txBody>
      </p:sp>
      <p:sp>
        <p:nvSpPr>
          <p:cNvPr id="14" name="圖片版面配置區 53">
            <a:extLst>
              <a:ext uri="{FF2B5EF4-FFF2-40B4-BE49-F238E27FC236}">
                <a16:creationId xmlns:a16="http://schemas.microsoft.com/office/drawing/2014/main" id="{446294E9-6193-9C1E-AAC7-C8EF97452E07}"/>
              </a:ext>
            </a:extLst>
          </p:cNvPr>
          <p:cNvSpPr>
            <a:spLocks noGrp="1"/>
          </p:cNvSpPr>
          <p:nvPr>
            <p:ph type="pic" sz="quarter" idx="27"/>
          </p:nvPr>
        </p:nvSpPr>
        <p:spPr>
          <a:xfrm>
            <a:off x="3087686" y="2288357"/>
            <a:ext cx="1124405" cy="327253"/>
          </a:xfrm>
          <a:prstGeom prst="rightArrow">
            <a:avLst>
              <a:gd name="adj1" fmla="val 15602"/>
              <a:gd name="adj2" fmla="val 53127"/>
            </a:avLst>
          </a:prstGeom>
          <a:solidFill>
            <a:schemeClr val="tx1"/>
          </a:solidFill>
          <a:ln>
            <a:solidFill>
              <a:schemeClr val="tx1"/>
            </a:solidFill>
          </a:ln>
        </p:spPr>
        <p:txBody>
          <a:bodyPr/>
          <a:lstStyle/>
          <a:p>
            <a:r>
              <a:rPr kumimoji="1" lang="zh-CN" altLang="en-US"/>
              <a:t>单击图标添加图片</a:t>
            </a:r>
            <a:endParaRPr kumimoji="1" lang="zh-HK" altLang="en-US"/>
          </a:p>
        </p:txBody>
      </p:sp>
      <p:sp>
        <p:nvSpPr>
          <p:cNvPr id="3" name="Content Placeholder 2">
            <a:extLst>
              <a:ext uri="{FF2B5EF4-FFF2-40B4-BE49-F238E27FC236}">
                <a16:creationId xmlns:a16="http://schemas.microsoft.com/office/drawing/2014/main" id="{04393528-8A98-B0FA-62A1-CCFD26D25ABB}"/>
              </a:ext>
            </a:extLst>
          </p:cNvPr>
          <p:cNvSpPr>
            <a:spLocks noGrp="1"/>
          </p:cNvSpPr>
          <p:nvPr>
            <p:ph idx="14" hasCustomPrompt="1"/>
          </p:nvPr>
        </p:nvSpPr>
        <p:spPr>
          <a:xfrm>
            <a:off x="483699" y="1974751"/>
            <a:ext cx="3020821" cy="645813"/>
          </a:xfrm>
        </p:spPr>
        <p:txBody>
          <a:bodyPr/>
          <a:lstStyle>
            <a:lvl1pPr marL="0" indent="0">
              <a:buNone/>
              <a:defRPr sz="2400"/>
            </a:lvl1pPr>
          </a:lstStyle>
          <a:p>
            <a:pPr lvl="0"/>
            <a:r>
              <a:rPr lang="en-GB"/>
              <a:t>Click to edit label</a:t>
            </a:r>
            <a:endParaRPr lang="en-US"/>
          </a:p>
        </p:txBody>
      </p:sp>
      <p:sp>
        <p:nvSpPr>
          <p:cNvPr id="15" name="圖片版面配置區 53">
            <a:extLst>
              <a:ext uri="{FF2B5EF4-FFF2-40B4-BE49-F238E27FC236}">
                <a16:creationId xmlns:a16="http://schemas.microsoft.com/office/drawing/2014/main" id="{97AEEDA2-BEAF-B6C0-4B76-F3C9C520BC6C}"/>
              </a:ext>
            </a:extLst>
          </p:cNvPr>
          <p:cNvSpPr>
            <a:spLocks noGrp="1"/>
          </p:cNvSpPr>
          <p:nvPr>
            <p:ph type="pic" sz="quarter" idx="28"/>
          </p:nvPr>
        </p:nvSpPr>
        <p:spPr>
          <a:xfrm>
            <a:off x="3087686" y="3203650"/>
            <a:ext cx="1124405" cy="327253"/>
          </a:xfrm>
          <a:prstGeom prst="rightArrow">
            <a:avLst>
              <a:gd name="adj1" fmla="val 15602"/>
              <a:gd name="adj2" fmla="val 53127"/>
            </a:avLst>
          </a:prstGeom>
          <a:solidFill>
            <a:schemeClr val="tx1"/>
          </a:solidFill>
          <a:ln>
            <a:solidFill>
              <a:schemeClr val="tx1"/>
            </a:solidFill>
          </a:ln>
        </p:spPr>
        <p:txBody>
          <a:bodyPr/>
          <a:lstStyle/>
          <a:p>
            <a:r>
              <a:rPr kumimoji="1" lang="zh-CN" altLang="en-US"/>
              <a:t>单击图标添加图片</a:t>
            </a:r>
            <a:endParaRPr kumimoji="1" lang="zh-HK" altLang="en-US"/>
          </a:p>
        </p:txBody>
      </p:sp>
      <p:sp>
        <p:nvSpPr>
          <p:cNvPr id="4" name="Content Placeholder 2">
            <a:extLst>
              <a:ext uri="{FF2B5EF4-FFF2-40B4-BE49-F238E27FC236}">
                <a16:creationId xmlns:a16="http://schemas.microsoft.com/office/drawing/2014/main" id="{B9609B16-7BE4-CA0D-3D6A-D26F5161674B}"/>
              </a:ext>
            </a:extLst>
          </p:cNvPr>
          <p:cNvSpPr>
            <a:spLocks noGrp="1"/>
          </p:cNvSpPr>
          <p:nvPr>
            <p:ph idx="15" hasCustomPrompt="1"/>
          </p:nvPr>
        </p:nvSpPr>
        <p:spPr>
          <a:xfrm>
            <a:off x="483699" y="2995001"/>
            <a:ext cx="3020821" cy="645813"/>
          </a:xfrm>
        </p:spPr>
        <p:txBody>
          <a:bodyPr/>
          <a:lstStyle>
            <a:lvl1pPr marL="0" indent="0">
              <a:buNone/>
              <a:defRPr sz="2400"/>
            </a:lvl1pPr>
          </a:lstStyle>
          <a:p>
            <a:pPr lvl="0"/>
            <a:r>
              <a:rPr lang="en-GB"/>
              <a:t>Click to edit label</a:t>
            </a:r>
            <a:endParaRPr lang="en-US"/>
          </a:p>
        </p:txBody>
      </p:sp>
      <p:sp>
        <p:nvSpPr>
          <p:cNvPr id="16" name="圖片版面配置區 53">
            <a:extLst>
              <a:ext uri="{FF2B5EF4-FFF2-40B4-BE49-F238E27FC236}">
                <a16:creationId xmlns:a16="http://schemas.microsoft.com/office/drawing/2014/main" id="{05569889-FAC7-04B8-847F-3464C07A6BF0}"/>
              </a:ext>
            </a:extLst>
          </p:cNvPr>
          <p:cNvSpPr>
            <a:spLocks noGrp="1"/>
          </p:cNvSpPr>
          <p:nvPr>
            <p:ph type="pic" sz="quarter" idx="29"/>
          </p:nvPr>
        </p:nvSpPr>
        <p:spPr>
          <a:xfrm>
            <a:off x="3087686" y="4197865"/>
            <a:ext cx="1124405" cy="327253"/>
          </a:xfrm>
          <a:prstGeom prst="rightArrow">
            <a:avLst>
              <a:gd name="adj1" fmla="val 15602"/>
              <a:gd name="adj2" fmla="val 53127"/>
            </a:avLst>
          </a:prstGeom>
          <a:solidFill>
            <a:schemeClr val="tx1"/>
          </a:solidFill>
          <a:ln>
            <a:solidFill>
              <a:schemeClr val="tx1"/>
            </a:solidFill>
          </a:ln>
        </p:spPr>
        <p:txBody>
          <a:bodyPr/>
          <a:lstStyle/>
          <a:p>
            <a:r>
              <a:rPr kumimoji="1" lang="zh-CN" altLang="en-US"/>
              <a:t>单击图标添加图片</a:t>
            </a:r>
            <a:endParaRPr kumimoji="1" lang="zh-HK" altLang="en-US"/>
          </a:p>
        </p:txBody>
      </p:sp>
      <p:sp>
        <p:nvSpPr>
          <p:cNvPr id="5" name="Content Placeholder 2">
            <a:extLst>
              <a:ext uri="{FF2B5EF4-FFF2-40B4-BE49-F238E27FC236}">
                <a16:creationId xmlns:a16="http://schemas.microsoft.com/office/drawing/2014/main" id="{F7B68705-72C7-05E4-A9C5-66BA4C8C5176}"/>
              </a:ext>
            </a:extLst>
          </p:cNvPr>
          <p:cNvSpPr>
            <a:spLocks noGrp="1"/>
          </p:cNvSpPr>
          <p:nvPr>
            <p:ph idx="16" hasCustomPrompt="1"/>
          </p:nvPr>
        </p:nvSpPr>
        <p:spPr>
          <a:xfrm>
            <a:off x="483699" y="4015251"/>
            <a:ext cx="3020821" cy="645813"/>
          </a:xfrm>
        </p:spPr>
        <p:txBody>
          <a:bodyPr/>
          <a:lstStyle>
            <a:lvl1pPr marL="0" indent="0">
              <a:buNone/>
              <a:defRPr sz="2400"/>
            </a:lvl1pPr>
          </a:lstStyle>
          <a:p>
            <a:pPr lvl="0"/>
            <a:r>
              <a:rPr lang="en-GB"/>
              <a:t>Click to edit label</a:t>
            </a:r>
            <a:endParaRPr lang="en-US"/>
          </a:p>
        </p:txBody>
      </p:sp>
      <p:sp>
        <p:nvSpPr>
          <p:cNvPr id="17" name="圖片版面配置區 53">
            <a:extLst>
              <a:ext uri="{FF2B5EF4-FFF2-40B4-BE49-F238E27FC236}">
                <a16:creationId xmlns:a16="http://schemas.microsoft.com/office/drawing/2014/main" id="{0E7B7124-1189-4AAD-A3C6-644287B9343D}"/>
              </a:ext>
            </a:extLst>
          </p:cNvPr>
          <p:cNvSpPr>
            <a:spLocks noGrp="1"/>
          </p:cNvSpPr>
          <p:nvPr>
            <p:ph type="pic" sz="quarter" idx="30"/>
          </p:nvPr>
        </p:nvSpPr>
        <p:spPr>
          <a:xfrm>
            <a:off x="7772019" y="2186309"/>
            <a:ext cx="1124405" cy="327253"/>
          </a:xfrm>
          <a:prstGeom prst="leftArrow">
            <a:avLst>
              <a:gd name="adj1" fmla="val 16737"/>
              <a:gd name="adj2" fmla="val 50000"/>
            </a:avLst>
          </a:prstGeom>
          <a:solidFill>
            <a:schemeClr val="tx1"/>
          </a:solidFill>
          <a:ln>
            <a:solidFill>
              <a:schemeClr val="tx1"/>
            </a:solidFill>
          </a:ln>
        </p:spPr>
        <p:txBody>
          <a:bodyPr/>
          <a:lstStyle/>
          <a:p>
            <a:r>
              <a:rPr kumimoji="1" lang="zh-CN" altLang="en-US"/>
              <a:t>单击图标添加图片</a:t>
            </a:r>
            <a:endParaRPr kumimoji="1" lang="zh-HK" altLang="en-US"/>
          </a:p>
        </p:txBody>
      </p:sp>
      <p:sp>
        <p:nvSpPr>
          <p:cNvPr id="6" name="Content Placeholder 2">
            <a:extLst>
              <a:ext uri="{FF2B5EF4-FFF2-40B4-BE49-F238E27FC236}">
                <a16:creationId xmlns:a16="http://schemas.microsoft.com/office/drawing/2014/main" id="{77CFB75E-3609-CC20-7E15-A956D6FF3475}"/>
              </a:ext>
            </a:extLst>
          </p:cNvPr>
          <p:cNvSpPr>
            <a:spLocks noGrp="1"/>
          </p:cNvSpPr>
          <p:nvPr>
            <p:ph idx="17" hasCustomPrompt="1"/>
          </p:nvPr>
        </p:nvSpPr>
        <p:spPr>
          <a:xfrm>
            <a:off x="8771203" y="1970061"/>
            <a:ext cx="3020821" cy="645813"/>
          </a:xfrm>
        </p:spPr>
        <p:txBody>
          <a:bodyPr/>
          <a:lstStyle>
            <a:lvl1pPr marL="0" indent="0">
              <a:buNone/>
              <a:defRPr sz="2400"/>
            </a:lvl1pPr>
          </a:lstStyle>
          <a:p>
            <a:pPr lvl="0"/>
            <a:r>
              <a:rPr lang="en-GB"/>
              <a:t>Click to edit label</a:t>
            </a:r>
            <a:endParaRPr lang="en-US"/>
          </a:p>
        </p:txBody>
      </p:sp>
      <p:sp>
        <p:nvSpPr>
          <p:cNvPr id="18" name="圖片版面配置區 53">
            <a:extLst>
              <a:ext uri="{FF2B5EF4-FFF2-40B4-BE49-F238E27FC236}">
                <a16:creationId xmlns:a16="http://schemas.microsoft.com/office/drawing/2014/main" id="{F120B806-B779-B6A4-F031-F300EF7D8846}"/>
              </a:ext>
            </a:extLst>
          </p:cNvPr>
          <p:cNvSpPr>
            <a:spLocks noGrp="1"/>
          </p:cNvSpPr>
          <p:nvPr>
            <p:ph type="pic" sz="quarter" idx="31"/>
          </p:nvPr>
        </p:nvSpPr>
        <p:spPr>
          <a:xfrm>
            <a:off x="7871693" y="3198584"/>
            <a:ext cx="1124405" cy="327253"/>
          </a:xfrm>
          <a:prstGeom prst="leftArrow">
            <a:avLst>
              <a:gd name="adj1" fmla="val 16737"/>
              <a:gd name="adj2" fmla="val 50000"/>
            </a:avLst>
          </a:prstGeom>
          <a:solidFill>
            <a:schemeClr val="tx1"/>
          </a:solidFill>
          <a:ln>
            <a:solidFill>
              <a:schemeClr val="tx1"/>
            </a:solidFill>
          </a:ln>
        </p:spPr>
        <p:txBody>
          <a:bodyPr/>
          <a:lstStyle/>
          <a:p>
            <a:r>
              <a:rPr kumimoji="1" lang="zh-CN" altLang="en-US"/>
              <a:t>单击图标添加图片</a:t>
            </a:r>
            <a:endParaRPr kumimoji="1" lang="zh-HK" altLang="en-US"/>
          </a:p>
        </p:txBody>
      </p:sp>
      <p:sp>
        <p:nvSpPr>
          <p:cNvPr id="7" name="Content Placeholder 2">
            <a:extLst>
              <a:ext uri="{FF2B5EF4-FFF2-40B4-BE49-F238E27FC236}">
                <a16:creationId xmlns:a16="http://schemas.microsoft.com/office/drawing/2014/main" id="{8E976F43-E9DB-A40D-4B23-2BA550762819}"/>
              </a:ext>
            </a:extLst>
          </p:cNvPr>
          <p:cNvSpPr>
            <a:spLocks noGrp="1"/>
          </p:cNvSpPr>
          <p:nvPr>
            <p:ph idx="18" hasCustomPrompt="1"/>
          </p:nvPr>
        </p:nvSpPr>
        <p:spPr>
          <a:xfrm>
            <a:off x="8771203" y="2990311"/>
            <a:ext cx="3020821" cy="645813"/>
          </a:xfrm>
        </p:spPr>
        <p:txBody>
          <a:bodyPr/>
          <a:lstStyle>
            <a:lvl1pPr marL="0" indent="0">
              <a:buNone/>
              <a:defRPr sz="2400"/>
            </a:lvl1pPr>
          </a:lstStyle>
          <a:p>
            <a:pPr lvl="0"/>
            <a:r>
              <a:rPr lang="en-GB"/>
              <a:t>Click to edit label</a:t>
            </a:r>
            <a:endParaRPr lang="en-US"/>
          </a:p>
        </p:txBody>
      </p:sp>
      <p:sp>
        <p:nvSpPr>
          <p:cNvPr id="20" name="圖片版面配置區 53">
            <a:extLst>
              <a:ext uri="{FF2B5EF4-FFF2-40B4-BE49-F238E27FC236}">
                <a16:creationId xmlns:a16="http://schemas.microsoft.com/office/drawing/2014/main" id="{E6E86686-9887-FCFC-F72B-05C096FC8918}"/>
              </a:ext>
            </a:extLst>
          </p:cNvPr>
          <p:cNvSpPr>
            <a:spLocks noGrp="1"/>
          </p:cNvSpPr>
          <p:nvPr>
            <p:ph type="pic" sz="quarter" idx="32"/>
          </p:nvPr>
        </p:nvSpPr>
        <p:spPr>
          <a:xfrm>
            <a:off x="7917060" y="4299033"/>
            <a:ext cx="1124405" cy="327253"/>
          </a:xfrm>
          <a:prstGeom prst="leftArrow">
            <a:avLst>
              <a:gd name="adj1" fmla="val 16737"/>
              <a:gd name="adj2" fmla="val 50000"/>
            </a:avLst>
          </a:prstGeom>
          <a:solidFill>
            <a:schemeClr val="tx1"/>
          </a:solidFill>
          <a:ln>
            <a:solidFill>
              <a:schemeClr val="tx1"/>
            </a:solidFill>
          </a:ln>
        </p:spPr>
        <p:txBody>
          <a:bodyPr/>
          <a:lstStyle/>
          <a:p>
            <a:r>
              <a:rPr kumimoji="1" lang="zh-CN" altLang="en-US"/>
              <a:t>单击图标添加图片</a:t>
            </a:r>
            <a:endParaRPr kumimoji="1" lang="zh-HK" altLang="en-US"/>
          </a:p>
        </p:txBody>
      </p:sp>
      <p:sp>
        <p:nvSpPr>
          <p:cNvPr id="8" name="Content Placeholder 2">
            <a:extLst>
              <a:ext uri="{FF2B5EF4-FFF2-40B4-BE49-F238E27FC236}">
                <a16:creationId xmlns:a16="http://schemas.microsoft.com/office/drawing/2014/main" id="{69CFD2A6-6BCB-1D62-D37F-D654E8ED7018}"/>
              </a:ext>
            </a:extLst>
          </p:cNvPr>
          <p:cNvSpPr>
            <a:spLocks noGrp="1"/>
          </p:cNvSpPr>
          <p:nvPr>
            <p:ph idx="19" hasCustomPrompt="1"/>
          </p:nvPr>
        </p:nvSpPr>
        <p:spPr>
          <a:xfrm>
            <a:off x="8771203" y="4010561"/>
            <a:ext cx="3020821" cy="645813"/>
          </a:xfrm>
        </p:spPr>
        <p:txBody>
          <a:bodyPr/>
          <a:lstStyle>
            <a:lvl1pPr marL="0" indent="0">
              <a:buNone/>
              <a:defRPr sz="2400"/>
            </a:lvl1pPr>
          </a:lstStyle>
          <a:p>
            <a:pPr lvl="0"/>
            <a:r>
              <a:rPr lang="en-GB"/>
              <a:t>Click to edit label</a:t>
            </a:r>
            <a:endParaRPr lang="en-US"/>
          </a:p>
        </p:txBody>
      </p:sp>
      <p:sp>
        <p:nvSpPr>
          <p:cNvPr id="11" name="文字版面配置區 18">
            <a:extLst>
              <a:ext uri="{FF2B5EF4-FFF2-40B4-BE49-F238E27FC236}">
                <a16:creationId xmlns:a16="http://schemas.microsoft.com/office/drawing/2014/main" id="{22CF5198-34EA-8828-ADB6-0BFF5A4854C4}"/>
              </a:ext>
            </a:extLst>
          </p:cNvPr>
          <p:cNvSpPr>
            <a:spLocks noGrp="1"/>
          </p:cNvSpPr>
          <p:nvPr>
            <p:ph type="body" sz="quarter" idx="38"/>
          </p:nvPr>
        </p:nvSpPr>
        <p:spPr>
          <a:xfrm>
            <a:off x="680321" y="4929607"/>
            <a:ext cx="10434515" cy="487997"/>
          </a:xfrm>
        </p:spPr>
        <p:txBody>
          <a:bodyPr/>
          <a:lstStyle>
            <a:lvl1pPr marL="0" indent="0">
              <a:buNone/>
              <a:defRPr/>
            </a:lvl1pPr>
          </a:lstStyle>
          <a:p>
            <a:pPr lvl="0"/>
            <a:r>
              <a:rPr kumimoji="1" lang="zh-CN" altLang="en-US"/>
              <a:t>单击此处编辑母版文本样式</a:t>
            </a:r>
          </a:p>
        </p:txBody>
      </p:sp>
      <p:sp>
        <p:nvSpPr>
          <p:cNvPr id="9" name="Date Placeholder 8">
            <a:extLst>
              <a:ext uri="{FF2B5EF4-FFF2-40B4-BE49-F238E27FC236}">
                <a16:creationId xmlns:a16="http://schemas.microsoft.com/office/drawing/2014/main" id="{6F580958-DC8E-2796-654F-79E6D3FF9E58}"/>
              </a:ext>
            </a:extLst>
          </p:cNvPr>
          <p:cNvSpPr>
            <a:spLocks noGrp="1"/>
          </p:cNvSpPr>
          <p:nvPr>
            <p:ph type="dt" sz="half" idx="35"/>
          </p:nvPr>
        </p:nvSpPr>
        <p:spPr/>
        <p:txBody>
          <a:bodyPr/>
          <a:lstStyle/>
          <a:p>
            <a:fld id="{82366278-3313-8549-87DE-ECC5920BEA47}" type="datetime1">
              <a:rPr lang="en-HK" smtClean="0"/>
              <a:pPr/>
              <a:t>22/11/2024</a:t>
            </a:fld>
            <a:endParaRPr lang="en-US"/>
          </a:p>
        </p:txBody>
      </p:sp>
      <p:sp>
        <p:nvSpPr>
          <p:cNvPr id="19" name="Footer Placeholder 18">
            <a:extLst>
              <a:ext uri="{FF2B5EF4-FFF2-40B4-BE49-F238E27FC236}">
                <a16:creationId xmlns:a16="http://schemas.microsoft.com/office/drawing/2014/main" id="{C1EA2E71-FEB7-C693-0A73-2D19CBB80AA5}"/>
              </a:ext>
            </a:extLst>
          </p:cNvPr>
          <p:cNvSpPr>
            <a:spLocks noGrp="1"/>
          </p:cNvSpPr>
          <p:nvPr>
            <p:ph type="ftr" sz="quarter" idx="36"/>
          </p:nvPr>
        </p:nvSpPr>
        <p:spPr/>
        <p:txBody>
          <a:bodyPr/>
          <a:lstStyle/>
          <a:p>
            <a:r>
              <a:rPr lang="en-US"/>
              <a:t>Edit footer and page number options in “Header &amp; Footer”</a:t>
            </a:r>
          </a:p>
        </p:txBody>
      </p:sp>
      <p:sp>
        <p:nvSpPr>
          <p:cNvPr id="23" name="Slide Number Placeholder 22">
            <a:extLst>
              <a:ext uri="{FF2B5EF4-FFF2-40B4-BE49-F238E27FC236}">
                <a16:creationId xmlns:a16="http://schemas.microsoft.com/office/drawing/2014/main" id="{05DA1BCE-0A7A-32D2-397C-6F69E561EDE6}"/>
              </a:ext>
            </a:extLst>
          </p:cNvPr>
          <p:cNvSpPr>
            <a:spLocks noGrp="1"/>
          </p:cNvSpPr>
          <p:nvPr>
            <p:ph type="sldNum" sz="quarter" idx="37"/>
          </p:nvPr>
        </p:nvSpPr>
        <p:spPr/>
        <p:txBody>
          <a:bodyPr/>
          <a:lstStyle/>
          <a:p>
            <a:fld id="{D57F1E4F-1CFF-5643-939E-217C01CDF565}" type="slidenum">
              <a:rPr lang="en-US" smtClean="0"/>
              <a:pPr/>
              <a:t>‹#›</a:t>
            </a:fld>
            <a:endParaRPr lang="en-US"/>
          </a:p>
        </p:txBody>
      </p:sp>
      <p:sp>
        <p:nvSpPr>
          <p:cNvPr id="12" name="文字版面配置區 16">
            <a:extLst>
              <a:ext uri="{FF2B5EF4-FFF2-40B4-BE49-F238E27FC236}">
                <a16:creationId xmlns:a16="http://schemas.microsoft.com/office/drawing/2014/main" id="{8F9064D3-86D0-7B7B-0520-2967D675982B}"/>
              </a:ext>
            </a:extLst>
          </p:cNvPr>
          <p:cNvSpPr>
            <a:spLocks noGrp="1"/>
          </p:cNvSpPr>
          <p:nvPr>
            <p:ph type="body" sz="quarter" idx="25" hasCustomPrompt="1"/>
          </p:nvPr>
        </p:nvSpPr>
        <p:spPr>
          <a:xfrm>
            <a:off x="400050" y="6126017"/>
            <a:ext cx="11591709" cy="677053"/>
          </a:xfrm>
        </p:spPr>
        <p:txBody>
          <a:bodyPr/>
          <a:lstStyle>
            <a:lvl1pPr marL="0" indent="0">
              <a:buNone/>
              <a:defRPr>
                <a:solidFill>
                  <a:schemeClr val="bg1"/>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25954151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Hidden title-Label layout 2 objec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258A3-94D4-C0D5-4098-524CD2297FEB}"/>
              </a:ext>
            </a:extLst>
          </p:cNvPr>
          <p:cNvSpPr>
            <a:spLocks noGrp="1"/>
          </p:cNvSpPr>
          <p:nvPr>
            <p:ph type="title" hasCustomPrompt="1"/>
          </p:nvPr>
        </p:nvSpPr>
        <p:spPr>
          <a:xfrm>
            <a:off x="680321" y="-1109438"/>
            <a:ext cx="10435232" cy="1080938"/>
          </a:xfrm>
        </p:spPr>
        <p:txBody>
          <a:bodyPr/>
          <a:lstStyle>
            <a:lvl1pPr>
              <a:defRPr>
                <a:solidFill>
                  <a:srgbClr val="FFFFFF"/>
                </a:solidFill>
              </a:defRPr>
            </a:lvl1pPr>
          </a:lstStyle>
          <a:p>
            <a:r>
              <a:rPr lang="en-GB"/>
              <a:t>Click to edit Master hidden title style</a:t>
            </a:r>
            <a:endParaRPr lang="en-US"/>
          </a:p>
        </p:txBody>
      </p:sp>
      <p:sp>
        <p:nvSpPr>
          <p:cNvPr id="19" name="Text Placeholder 2">
            <a:extLst>
              <a:ext uri="{FF2B5EF4-FFF2-40B4-BE49-F238E27FC236}">
                <a16:creationId xmlns:a16="http://schemas.microsoft.com/office/drawing/2014/main" id="{C7DB918A-5EB7-B6E0-9EC7-434BEFC34052}"/>
              </a:ext>
            </a:extLst>
          </p:cNvPr>
          <p:cNvSpPr>
            <a:spLocks noGrp="1"/>
          </p:cNvSpPr>
          <p:nvPr>
            <p:ph type="body" idx="13" hasCustomPrompt="1"/>
          </p:nvPr>
        </p:nvSpPr>
        <p:spPr>
          <a:xfrm>
            <a:off x="353385" y="3404979"/>
            <a:ext cx="4226690" cy="733313"/>
          </a:xfrm>
        </p:spPr>
        <p:txBody>
          <a:bodyPr>
            <a:noAutofit/>
          </a:bodyPr>
          <a:lstStyle>
            <a:lvl1pPr marL="0" indent="0" algn="l">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image title</a:t>
            </a:r>
          </a:p>
        </p:txBody>
      </p:sp>
      <p:sp>
        <p:nvSpPr>
          <p:cNvPr id="35" name="內容版面配置區 23">
            <a:extLst>
              <a:ext uri="{FF2B5EF4-FFF2-40B4-BE49-F238E27FC236}">
                <a16:creationId xmlns:a16="http://schemas.microsoft.com/office/drawing/2014/main" id="{F8E13041-2B26-D7E5-96D5-EFFD5699433B}"/>
              </a:ext>
            </a:extLst>
          </p:cNvPr>
          <p:cNvSpPr>
            <a:spLocks noGrp="1"/>
          </p:cNvSpPr>
          <p:nvPr>
            <p:ph sz="quarter" idx="38" hasCustomPrompt="1"/>
          </p:nvPr>
        </p:nvSpPr>
        <p:spPr>
          <a:xfrm>
            <a:off x="251740" y="681002"/>
            <a:ext cx="2294166" cy="2582863"/>
          </a:xfrm>
        </p:spPr>
        <p:txBody>
          <a:bodyPr/>
          <a:lstStyle/>
          <a:p>
            <a:pPr marL="228600" marR="0" lvl="0" indent="-228600" algn="l" defTabSz="914400" rtl="0" eaLnBrk="1" fontAlgn="auto" latinLnBrk="0" hangingPunct="1">
              <a:lnSpc>
                <a:spcPct val="100000"/>
              </a:lnSpc>
              <a:spcBef>
                <a:spcPts val="1000"/>
              </a:spcBef>
              <a:spcAft>
                <a:spcPts val="600"/>
              </a:spcAft>
              <a:buClrTx/>
              <a:buSzPct val="90000"/>
              <a:buFont typeface="Wingdings" pitchFamily="2" charset="2"/>
              <a:buChar char="l"/>
              <a:tabLst/>
              <a:defRPr/>
            </a:pPr>
            <a:r>
              <a:rPr kumimoji="1" lang="en-US" altLang="zh-HK"/>
              <a:t>Click to insert image</a:t>
            </a:r>
            <a:endParaRPr kumimoji="1" lang="zh-HK" altLang="en-US"/>
          </a:p>
          <a:p>
            <a:pPr lvl="0"/>
            <a:endParaRPr kumimoji="1" lang="zh-HK" altLang="en-US"/>
          </a:p>
        </p:txBody>
      </p:sp>
      <p:sp>
        <p:nvSpPr>
          <p:cNvPr id="29" name="圖片版面配置區 53">
            <a:extLst>
              <a:ext uri="{FF2B5EF4-FFF2-40B4-BE49-F238E27FC236}">
                <a16:creationId xmlns:a16="http://schemas.microsoft.com/office/drawing/2014/main" id="{696170A2-FAC6-6DC9-37CA-EFBD9B503369}"/>
              </a:ext>
            </a:extLst>
          </p:cNvPr>
          <p:cNvSpPr>
            <a:spLocks noGrp="1"/>
          </p:cNvSpPr>
          <p:nvPr>
            <p:ph type="pic" sz="quarter" idx="32"/>
          </p:nvPr>
        </p:nvSpPr>
        <p:spPr>
          <a:xfrm>
            <a:off x="1733061" y="823519"/>
            <a:ext cx="1124405" cy="327253"/>
          </a:xfrm>
          <a:prstGeom prst="leftArrow">
            <a:avLst>
              <a:gd name="adj1" fmla="val 16737"/>
              <a:gd name="adj2" fmla="val 50000"/>
            </a:avLst>
          </a:prstGeom>
          <a:solidFill>
            <a:schemeClr val="tx1"/>
          </a:solidFill>
          <a:ln>
            <a:solidFill>
              <a:schemeClr val="tx1"/>
            </a:solidFill>
          </a:ln>
        </p:spPr>
        <p:txBody>
          <a:bodyPr/>
          <a:lstStyle/>
          <a:p>
            <a:r>
              <a:rPr kumimoji="1" lang="zh-CN" altLang="en-US"/>
              <a:t>单击图标添加图片</a:t>
            </a:r>
            <a:endParaRPr kumimoji="1" lang="zh-HK" altLang="en-US" dirty="0"/>
          </a:p>
        </p:txBody>
      </p:sp>
      <p:sp>
        <p:nvSpPr>
          <p:cNvPr id="22" name="Content Placeholder 2">
            <a:extLst>
              <a:ext uri="{FF2B5EF4-FFF2-40B4-BE49-F238E27FC236}">
                <a16:creationId xmlns:a16="http://schemas.microsoft.com/office/drawing/2014/main" id="{B06FA025-D65D-DF83-CA7B-DB50188980C3}"/>
              </a:ext>
            </a:extLst>
          </p:cNvPr>
          <p:cNvSpPr>
            <a:spLocks noGrp="1"/>
          </p:cNvSpPr>
          <p:nvPr>
            <p:ph idx="23" hasCustomPrompt="1"/>
          </p:nvPr>
        </p:nvSpPr>
        <p:spPr>
          <a:xfrm>
            <a:off x="2726762" y="681607"/>
            <a:ext cx="2617787" cy="645813"/>
          </a:xfrm>
        </p:spPr>
        <p:txBody>
          <a:bodyPr/>
          <a:lstStyle>
            <a:lvl1pPr marL="0" indent="0">
              <a:buNone/>
              <a:defRPr sz="2400"/>
            </a:lvl1pPr>
          </a:lstStyle>
          <a:p>
            <a:pPr lvl="0"/>
            <a:r>
              <a:rPr lang="en-GB"/>
              <a:t>Click to edit label</a:t>
            </a:r>
            <a:endParaRPr lang="en-US"/>
          </a:p>
        </p:txBody>
      </p:sp>
      <p:sp>
        <p:nvSpPr>
          <p:cNvPr id="30" name="圖片版面配置區 53">
            <a:extLst>
              <a:ext uri="{FF2B5EF4-FFF2-40B4-BE49-F238E27FC236}">
                <a16:creationId xmlns:a16="http://schemas.microsoft.com/office/drawing/2014/main" id="{A02B330E-7E49-F185-AC2F-B185CDD8F895}"/>
              </a:ext>
            </a:extLst>
          </p:cNvPr>
          <p:cNvSpPr>
            <a:spLocks noGrp="1"/>
          </p:cNvSpPr>
          <p:nvPr>
            <p:ph type="pic" sz="quarter" idx="33"/>
          </p:nvPr>
        </p:nvSpPr>
        <p:spPr>
          <a:xfrm>
            <a:off x="1832735" y="1835794"/>
            <a:ext cx="1124405" cy="327253"/>
          </a:xfrm>
          <a:prstGeom prst="leftArrow">
            <a:avLst>
              <a:gd name="adj1" fmla="val 16737"/>
              <a:gd name="adj2" fmla="val 50000"/>
            </a:avLst>
          </a:prstGeom>
          <a:solidFill>
            <a:schemeClr val="tx1"/>
          </a:solidFill>
          <a:ln>
            <a:solidFill>
              <a:schemeClr val="tx1"/>
            </a:solidFill>
          </a:ln>
        </p:spPr>
        <p:txBody>
          <a:bodyPr/>
          <a:lstStyle/>
          <a:p>
            <a:r>
              <a:rPr kumimoji="1" lang="zh-CN" altLang="en-US"/>
              <a:t>单击图标添加图片</a:t>
            </a:r>
            <a:endParaRPr kumimoji="1" lang="zh-HK" altLang="en-US"/>
          </a:p>
        </p:txBody>
      </p:sp>
      <p:sp>
        <p:nvSpPr>
          <p:cNvPr id="23" name="Content Placeholder 2">
            <a:extLst>
              <a:ext uri="{FF2B5EF4-FFF2-40B4-BE49-F238E27FC236}">
                <a16:creationId xmlns:a16="http://schemas.microsoft.com/office/drawing/2014/main" id="{B4BDB107-8F32-8F99-4A95-3BB21465FAB1}"/>
              </a:ext>
            </a:extLst>
          </p:cNvPr>
          <p:cNvSpPr>
            <a:spLocks noGrp="1"/>
          </p:cNvSpPr>
          <p:nvPr>
            <p:ph idx="24" hasCustomPrompt="1"/>
          </p:nvPr>
        </p:nvSpPr>
        <p:spPr>
          <a:xfrm>
            <a:off x="2726762" y="1701857"/>
            <a:ext cx="2617787" cy="645813"/>
          </a:xfrm>
        </p:spPr>
        <p:txBody>
          <a:bodyPr/>
          <a:lstStyle>
            <a:lvl1pPr marL="0" indent="0">
              <a:buNone/>
              <a:defRPr sz="2400"/>
            </a:lvl1pPr>
          </a:lstStyle>
          <a:p>
            <a:pPr lvl="0"/>
            <a:r>
              <a:rPr lang="en-GB"/>
              <a:t>Click to edit label</a:t>
            </a:r>
            <a:endParaRPr lang="en-US"/>
          </a:p>
        </p:txBody>
      </p:sp>
      <p:sp>
        <p:nvSpPr>
          <p:cNvPr id="31" name="圖片版面配置區 53">
            <a:extLst>
              <a:ext uri="{FF2B5EF4-FFF2-40B4-BE49-F238E27FC236}">
                <a16:creationId xmlns:a16="http://schemas.microsoft.com/office/drawing/2014/main" id="{F03420E6-50FB-4C30-7B44-C17AE48199AE}"/>
              </a:ext>
            </a:extLst>
          </p:cNvPr>
          <p:cNvSpPr>
            <a:spLocks noGrp="1"/>
          </p:cNvSpPr>
          <p:nvPr>
            <p:ph type="pic" sz="quarter" idx="34"/>
          </p:nvPr>
        </p:nvSpPr>
        <p:spPr>
          <a:xfrm>
            <a:off x="1878102" y="2793363"/>
            <a:ext cx="1124405" cy="327253"/>
          </a:xfrm>
          <a:prstGeom prst="leftArrow">
            <a:avLst>
              <a:gd name="adj1" fmla="val 16737"/>
              <a:gd name="adj2" fmla="val 50000"/>
            </a:avLst>
          </a:prstGeom>
          <a:solidFill>
            <a:schemeClr val="tx1"/>
          </a:solidFill>
          <a:ln>
            <a:solidFill>
              <a:schemeClr val="tx1"/>
            </a:solidFill>
          </a:ln>
        </p:spPr>
        <p:txBody>
          <a:bodyPr/>
          <a:lstStyle/>
          <a:p>
            <a:r>
              <a:rPr kumimoji="1" lang="zh-CN" altLang="en-US"/>
              <a:t>单击图标添加图片</a:t>
            </a:r>
            <a:endParaRPr kumimoji="1" lang="zh-HK" altLang="en-US"/>
          </a:p>
        </p:txBody>
      </p:sp>
      <p:sp>
        <p:nvSpPr>
          <p:cNvPr id="24" name="Content Placeholder 2">
            <a:extLst>
              <a:ext uri="{FF2B5EF4-FFF2-40B4-BE49-F238E27FC236}">
                <a16:creationId xmlns:a16="http://schemas.microsoft.com/office/drawing/2014/main" id="{23C8DE32-FB00-1C4F-C5FF-6CDBBF4CB5C5}"/>
              </a:ext>
            </a:extLst>
          </p:cNvPr>
          <p:cNvSpPr>
            <a:spLocks noGrp="1"/>
          </p:cNvSpPr>
          <p:nvPr>
            <p:ph idx="25" hasCustomPrompt="1"/>
          </p:nvPr>
        </p:nvSpPr>
        <p:spPr>
          <a:xfrm>
            <a:off x="2726762" y="2722107"/>
            <a:ext cx="2617787" cy="645813"/>
          </a:xfrm>
        </p:spPr>
        <p:txBody>
          <a:bodyPr/>
          <a:lstStyle>
            <a:lvl1pPr marL="0" indent="0">
              <a:buNone/>
              <a:defRPr sz="2400"/>
            </a:lvl1pPr>
          </a:lstStyle>
          <a:p>
            <a:pPr lvl="0"/>
            <a:r>
              <a:rPr lang="en-GB"/>
              <a:t>Click to edit label</a:t>
            </a:r>
            <a:endParaRPr lang="en-US"/>
          </a:p>
        </p:txBody>
      </p:sp>
      <p:sp>
        <p:nvSpPr>
          <p:cNvPr id="25" name="Text Placeholder 2">
            <a:extLst>
              <a:ext uri="{FF2B5EF4-FFF2-40B4-BE49-F238E27FC236}">
                <a16:creationId xmlns:a16="http://schemas.microsoft.com/office/drawing/2014/main" id="{AB3E2142-A7DB-627E-2202-B781DE59EF77}"/>
              </a:ext>
            </a:extLst>
          </p:cNvPr>
          <p:cNvSpPr>
            <a:spLocks noGrp="1"/>
          </p:cNvSpPr>
          <p:nvPr>
            <p:ph type="body" idx="27" hasCustomPrompt="1"/>
          </p:nvPr>
        </p:nvSpPr>
        <p:spPr>
          <a:xfrm>
            <a:off x="5544494" y="3406743"/>
            <a:ext cx="4226690" cy="733313"/>
          </a:xfrm>
        </p:spPr>
        <p:txBody>
          <a:bodyPr>
            <a:noAutofit/>
          </a:bodyPr>
          <a:lstStyle>
            <a:lvl1pPr marL="0" indent="0" algn="l">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image title</a:t>
            </a:r>
          </a:p>
        </p:txBody>
      </p:sp>
      <p:sp>
        <p:nvSpPr>
          <p:cNvPr id="36" name="內容版面配置區 25">
            <a:extLst>
              <a:ext uri="{FF2B5EF4-FFF2-40B4-BE49-F238E27FC236}">
                <a16:creationId xmlns:a16="http://schemas.microsoft.com/office/drawing/2014/main" id="{76A1F4AD-C706-ABDD-E7A7-985FB6C059C5}"/>
              </a:ext>
            </a:extLst>
          </p:cNvPr>
          <p:cNvSpPr>
            <a:spLocks noGrp="1"/>
          </p:cNvSpPr>
          <p:nvPr>
            <p:ph sz="quarter" idx="39" hasCustomPrompt="1"/>
          </p:nvPr>
        </p:nvSpPr>
        <p:spPr>
          <a:xfrm>
            <a:off x="5544588" y="665325"/>
            <a:ext cx="2294166" cy="2582863"/>
          </a:xfrm>
        </p:spPr>
        <p:txBody>
          <a:bodyPr/>
          <a:lstStyle/>
          <a:p>
            <a:pPr marL="228600" marR="0" lvl="0" indent="-228600" algn="l" defTabSz="914400" rtl="0" eaLnBrk="1" fontAlgn="auto" latinLnBrk="0" hangingPunct="1">
              <a:lnSpc>
                <a:spcPct val="100000"/>
              </a:lnSpc>
              <a:spcBef>
                <a:spcPts val="1000"/>
              </a:spcBef>
              <a:spcAft>
                <a:spcPts val="600"/>
              </a:spcAft>
              <a:buClrTx/>
              <a:buSzPct val="90000"/>
              <a:buFont typeface="Wingdings" pitchFamily="2" charset="2"/>
              <a:buChar char="l"/>
              <a:tabLst/>
              <a:defRPr/>
            </a:pPr>
            <a:r>
              <a:rPr kumimoji="1" lang="en-US" altLang="zh-HK"/>
              <a:t>Click to insert image</a:t>
            </a:r>
            <a:endParaRPr kumimoji="1" lang="zh-HK" altLang="en-US"/>
          </a:p>
          <a:p>
            <a:pPr lvl="0"/>
            <a:endParaRPr kumimoji="1" lang="zh-HK" altLang="en-US"/>
          </a:p>
        </p:txBody>
      </p:sp>
      <p:sp>
        <p:nvSpPr>
          <p:cNvPr id="32" name="圖片版面配置區 53">
            <a:extLst>
              <a:ext uri="{FF2B5EF4-FFF2-40B4-BE49-F238E27FC236}">
                <a16:creationId xmlns:a16="http://schemas.microsoft.com/office/drawing/2014/main" id="{53D33522-E1F4-0187-42A1-8FE743BD6881}"/>
              </a:ext>
            </a:extLst>
          </p:cNvPr>
          <p:cNvSpPr>
            <a:spLocks noGrp="1"/>
          </p:cNvSpPr>
          <p:nvPr>
            <p:ph type="pic" sz="quarter" idx="35"/>
          </p:nvPr>
        </p:nvSpPr>
        <p:spPr>
          <a:xfrm>
            <a:off x="7125684" y="895951"/>
            <a:ext cx="1124405" cy="327253"/>
          </a:xfrm>
          <a:prstGeom prst="leftArrow">
            <a:avLst>
              <a:gd name="adj1" fmla="val 16737"/>
              <a:gd name="adj2" fmla="val 50000"/>
            </a:avLst>
          </a:prstGeom>
          <a:solidFill>
            <a:schemeClr val="tx1"/>
          </a:solidFill>
          <a:ln>
            <a:solidFill>
              <a:schemeClr val="tx1"/>
            </a:solidFill>
          </a:ln>
        </p:spPr>
        <p:txBody>
          <a:bodyPr/>
          <a:lstStyle/>
          <a:p>
            <a:r>
              <a:rPr kumimoji="1" lang="zh-CN" altLang="en-US"/>
              <a:t>单击图标添加图片</a:t>
            </a:r>
            <a:endParaRPr kumimoji="1" lang="zh-HK" altLang="en-US"/>
          </a:p>
        </p:txBody>
      </p:sp>
      <p:sp>
        <p:nvSpPr>
          <p:cNvPr id="26" name="Content Placeholder 2">
            <a:extLst>
              <a:ext uri="{FF2B5EF4-FFF2-40B4-BE49-F238E27FC236}">
                <a16:creationId xmlns:a16="http://schemas.microsoft.com/office/drawing/2014/main" id="{809F0D6B-A6B7-13E3-F3CE-DB6C35D99824}"/>
              </a:ext>
            </a:extLst>
          </p:cNvPr>
          <p:cNvSpPr>
            <a:spLocks noGrp="1"/>
          </p:cNvSpPr>
          <p:nvPr>
            <p:ph idx="28" hasCustomPrompt="1"/>
          </p:nvPr>
        </p:nvSpPr>
        <p:spPr>
          <a:xfrm>
            <a:off x="8003596" y="683371"/>
            <a:ext cx="2617787" cy="645813"/>
          </a:xfrm>
        </p:spPr>
        <p:txBody>
          <a:bodyPr/>
          <a:lstStyle>
            <a:lvl1pPr marL="0" indent="0">
              <a:buNone/>
              <a:defRPr sz="2400"/>
            </a:lvl1pPr>
          </a:lstStyle>
          <a:p>
            <a:pPr lvl="0"/>
            <a:r>
              <a:rPr lang="en-GB"/>
              <a:t>Click to edit label</a:t>
            </a:r>
            <a:endParaRPr lang="en-US"/>
          </a:p>
        </p:txBody>
      </p:sp>
      <p:sp>
        <p:nvSpPr>
          <p:cNvPr id="33" name="圖片版面配置區 53">
            <a:extLst>
              <a:ext uri="{FF2B5EF4-FFF2-40B4-BE49-F238E27FC236}">
                <a16:creationId xmlns:a16="http://schemas.microsoft.com/office/drawing/2014/main" id="{0464F99A-9658-3317-C3D7-B6224525E697}"/>
              </a:ext>
            </a:extLst>
          </p:cNvPr>
          <p:cNvSpPr>
            <a:spLocks noGrp="1"/>
          </p:cNvSpPr>
          <p:nvPr>
            <p:ph type="pic" sz="quarter" idx="36"/>
          </p:nvPr>
        </p:nvSpPr>
        <p:spPr>
          <a:xfrm>
            <a:off x="7225358" y="1908226"/>
            <a:ext cx="1124405" cy="327253"/>
          </a:xfrm>
          <a:prstGeom prst="leftArrow">
            <a:avLst>
              <a:gd name="adj1" fmla="val 16737"/>
              <a:gd name="adj2" fmla="val 50000"/>
            </a:avLst>
          </a:prstGeom>
          <a:solidFill>
            <a:schemeClr val="tx1"/>
          </a:solidFill>
          <a:ln>
            <a:solidFill>
              <a:schemeClr val="tx1"/>
            </a:solidFill>
          </a:ln>
        </p:spPr>
        <p:txBody>
          <a:bodyPr/>
          <a:lstStyle/>
          <a:p>
            <a:r>
              <a:rPr kumimoji="1" lang="zh-CN" altLang="en-US"/>
              <a:t>单击图标添加图片</a:t>
            </a:r>
            <a:endParaRPr kumimoji="1" lang="zh-HK" altLang="en-US" dirty="0"/>
          </a:p>
        </p:txBody>
      </p:sp>
      <p:sp>
        <p:nvSpPr>
          <p:cNvPr id="27" name="Content Placeholder 2">
            <a:extLst>
              <a:ext uri="{FF2B5EF4-FFF2-40B4-BE49-F238E27FC236}">
                <a16:creationId xmlns:a16="http://schemas.microsoft.com/office/drawing/2014/main" id="{F0DA912D-518C-815F-256D-6005C6F01C99}"/>
              </a:ext>
            </a:extLst>
          </p:cNvPr>
          <p:cNvSpPr>
            <a:spLocks noGrp="1"/>
          </p:cNvSpPr>
          <p:nvPr>
            <p:ph idx="29" hasCustomPrompt="1"/>
          </p:nvPr>
        </p:nvSpPr>
        <p:spPr>
          <a:xfrm>
            <a:off x="8003596" y="1703621"/>
            <a:ext cx="2617787" cy="645813"/>
          </a:xfrm>
        </p:spPr>
        <p:txBody>
          <a:bodyPr/>
          <a:lstStyle>
            <a:lvl1pPr marL="0" indent="0">
              <a:buNone/>
              <a:defRPr sz="2400"/>
            </a:lvl1pPr>
          </a:lstStyle>
          <a:p>
            <a:pPr lvl="0"/>
            <a:r>
              <a:rPr lang="en-GB"/>
              <a:t>Click to edit label</a:t>
            </a:r>
            <a:endParaRPr lang="en-US"/>
          </a:p>
        </p:txBody>
      </p:sp>
      <p:sp>
        <p:nvSpPr>
          <p:cNvPr id="34" name="圖片版面配置區 53">
            <a:extLst>
              <a:ext uri="{FF2B5EF4-FFF2-40B4-BE49-F238E27FC236}">
                <a16:creationId xmlns:a16="http://schemas.microsoft.com/office/drawing/2014/main" id="{B1B83B8A-2916-A86C-07BC-F4C9BC2824CD}"/>
              </a:ext>
            </a:extLst>
          </p:cNvPr>
          <p:cNvSpPr>
            <a:spLocks noGrp="1"/>
          </p:cNvSpPr>
          <p:nvPr>
            <p:ph type="pic" sz="quarter" idx="37"/>
          </p:nvPr>
        </p:nvSpPr>
        <p:spPr>
          <a:xfrm>
            <a:off x="7270725" y="2822931"/>
            <a:ext cx="1124405" cy="327253"/>
          </a:xfrm>
          <a:prstGeom prst="leftArrow">
            <a:avLst>
              <a:gd name="adj1" fmla="val 16737"/>
              <a:gd name="adj2" fmla="val 50000"/>
            </a:avLst>
          </a:prstGeom>
          <a:solidFill>
            <a:schemeClr val="tx1"/>
          </a:solidFill>
          <a:ln>
            <a:solidFill>
              <a:schemeClr val="tx1"/>
            </a:solidFill>
          </a:ln>
        </p:spPr>
        <p:txBody>
          <a:bodyPr/>
          <a:lstStyle/>
          <a:p>
            <a:r>
              <a:rPr kumimoji="1" lang="zh-CN" altLang="en-US"/>
              <a:t>单击图标添加图片</a:t>
            </a:r>
            <a:endParaRPr kumimoji="1" lang="zh-HK" altLang="en-US" dirty="0"/>
          </a:p>
        </p:txBody>
      </p:sp>
      <p:sp>
        <p:nvSpPr>
          <p:cNvPr id="28" name="Content Placeholder 2">
            <a:extLst>
              <a:ext uri="{FF2B5EF4-FFF2-40B4-BE49-F238E27FC236}">
                <a16:creationId xmlns:a16="http://schemas.microsoft.com/office/drawing/2014/main" id="{39D1A20D-2604-786A-9C34-E69AE6174C50}"/>
              </a:ext>
            </a:extLst>
          </p:cNvPr>
          <p:cNvSpPr>
            <a:spLocks noGrp="1"/>
          </p:cNvSpPr>
          <p:nvPr>
            <p:ph idx="30" hasCustomPrompt="1"/>
          </p:nvPr>
        </p:nvSpPr>
        <p:spPr>
          <a:xfrm>
            <a:off x="8003596" y="2723871"/>
            <a:ext cx="2617787" cy="645813"/>
          </a:xfrm>
        </p:spPr>
        <p:txBody>
          <a:bodyPr/>
          <a:lstStyle>
            <a:lvl1pPr marL="0" indent="0">
              <a:buNone/>
              <a:defRPr sz="2400"/>
            </a:lvl1pPr>
          </a:lstStyle>
          <a:p>
            <a:pPr lvl="0"/>
            <a:r>
              <a:rPr lang="en-GB"/>
              <a:t>Click to edit label</a:t>
            </a:r>
            <a:endParaRPr lang="en-US"/>
          </a:p>
        </p:txBody>
      </p:sp>
      <p:sp>
        <p:nvSpPr>
          <p:cNvPr id="4" name="文字版面配置區 3">
            <a:extLst>
              <a:ext uri="{FF2B5EF4-FFF2-40B4-BE49-F238E27FC236}">
                <a16:creationId xmlns:a16="http://schemas.microsoft.com/office/drawing/2014/main" id="{FCBE5246-3412-E7E8-095A-E0AEA74DDD52}"/>
              </a:ext>
            </a:extLst>
          </p:cNvPr>
          <p:cNvSpPr>
            <a:spLocks noGrp="1"/>
          </p:cNvSpPr>
          <p:nvPr>
            <p:ph type="body" sz="quarter" idx="40"/>
          </p:nvPr>
        </p:nvSpPr>
        <p:spPr>
          <a:xfrm>
            <a:off x="353386" y="4306882"/>
            <a:ext cx="5048348" cy="560388"/>
          </a:xfrm>
        </p:spPr>
        <p:txBody>
          <a:bodyPr/>
          <a:lstStyle/>
          <a:p>
            <a:pPr marL="228600" marR="0" lvl="0" indent="-228600" algn="l" defTabSz="914400" rtl="0" eaLnBrk="1" fontAlgn="auto" latinLnBrk="0" hangingPunct="1">
              <a:lnSpc>
                <a:spcPct val="100000"/>
              </a:lnSpc>
              <a:spcBef>
                <a:spcPts val="1000"/>
              </a:spcBef>
              <a:spcAft>
                <a:spcPts val="600"/>
              </a:spcAft>
              <a:buClrTx/>
              <a:buSzPct val="90000"/>
              <a:buFont typeface="Wingdings" pitchFamily="2" charset="2"/>
              <a:buChar char="l"/>
              <a:tabLst/>
              <a:defRPr/>
            </a:pPr>
            <a:r>
              <a:rPr lang="zh-CN" altLang="en-US"/>
              <a:t>单击此处编辑母版文本样式</a:t>
            </a:r>
          </a:p>
          <a:p>
            <a:pPr marL="228600" marR="0" lvl="1" indent="-228600" algn="l" defTabSz="914400" rtl="0" eaLnBrk="1" fontAlgn="auto" latinLnBrk="0" hangingPunct="1">
              <a:lnSpc>
                <a:spcPct val="100000"/>
              </a:lnSpc>
              <a:spcBef>
                <a:spcPts val="1000"/>
              </a:spcBef>
              <a:spcAft>
                <a:spcPts val="600"/>
              </a:spcAft>
              <a:buClrTx/>
              <a:buSzPct val="90000"/>
              <a:buFont typeface="Wingdings" pitchFamily="2" charset="2"/>
              <a:buChar char="l"/>
              <a:tabLst/>
              <a:defRPr/>
            </a:pPr>
            <a:r>
              <a:rPr lang="zh-CN" altLang="en-US"/>
              <a:t>二级</a:t>
            </a:r>
          </a:p>
        </p:txBody>
      </p:sp>
      <p:sp>
        <p:nvSpPr>
          <p:cNvPr id="5" name="文字版面配置區 4">
            <a:extLst>
              <a:ext uri="{FF2B5EF4-FFF2-40B4-BE49-F238E27FC236}">
                <a16:creationId xmlns:a16="http://schemas.microsoft.com/office/drawing/2014/main" id="{1D658448-AFFB-02CD-5E22-A0DE2A433481}"/>
              </a:ext>
            </a:extLst>
          </p:cNvPr>
          <p:cNvSpPr>
            <a:spLocks noGrp="1"/>
          </p:cNvSpPr>
          <p:nvPr>
            <p:ph type="body" sz="quarter" idx="41"/>
          </p:nvPr>
        </p:nvSpPr>
        <p:spPr>
          <a:xfrm>
            <a:off x="5545261" y="4303905"/>
            <a:ext cx="4903787" cy="509588"/>
          </a:xfrm>
        </p:spPr>
        <p:txBody>
          <a:bodyPr/>
          <a:lstStyle/>
          <a:p>
            <a:pPr marL="228600" marR="0" lvl="0" indent="-228600" algn="l" defTabSz="914400" rtl="0" eaLnBrk="1" fontAlgn="auto" latinLnBrk="0" hangingPunct="1">
              <a:lnSpc>
                <a:spcPct val="100000"/>
              </a:lnSpc>
              <a:spcBef>
                <a:spcPts val="1000"/>
              </a:spcBef>
              <a:spcAft>
                <a:spcPts val="600"/>
              </a:spcAft>
              <a:buClrTx/>
              <a:buSzPct val="90000"/>
              <a:buFont typeface="Wingdings" pitchFamily="2" charset="2"/>
              <a:buChar char="l"/>
              <a:tabLst/>
              <a:defRPr/>
            </a:pPr>
            <a:r>
              <a:rPr lang="zh-CN" altLang="en-US"/>
              <a:t>单击此处编辑母版文本样式</a:t>
            </a:r>
          </a:p>
          <a:p>
            <a:pPr marL="228600" marR="0" lvl="1" indent="-228600" algn="l" defTabSz="914400" rtl="0" eaLnBrk="1" fontAlgn="auto" latinLnBrk="0" hangingPunct="1">
              <a:lnSpc>
                <a:spcPct val="100000"/>
              </a:lnSpc>
              <a:spcBef>
                <a:spcPts val="1000"/>
              </a:spcBef>
              <a:spcAft>
                <a:spcPts val="600"/>
              </a:spcAft>
              <a:buClrTx/>
              <a:buSzPct val="90000"/>
              <a:buFont typeface="Wingdings" pitchFamily="2" charset="2"/>
              <a:buChar char="l"/>
              <a:tabLst/>
              <a:defRPr/>
            </a:pPr>
            <a:r>
              <a:rPr lang="zh-CN" altLang="en-US"/>
              <a:t>二级</a:t>
            </a:r>
          </a:p>
        </p:txBody>
      </p:sp>
      <p:sp>
        <p:nvSpPr>
          <p:cNvPr id="3" name="Date Placeholder 2">
            <a:extLst>
              <a:ext uri="{FF2B5EF4-FFF2-40B4-BE49-F238E27FC236}">
                <a16:creationId xmlns:a16="http://schemas.microsoft.com/office/drawing/2014/main" id="{85E43B53-1850-B656-A9ED-ED439B327B39}"/>
              </a:ext>
            </a:extLst>
          </p:cNvPr>
          <p:cNvSpPr>
            <a:spLocks noGrp="1"/>
          </p:cNvSpPr>
          <p:nvPr>
            <p:ph type="dt" sz="half" idx="42"/>
          </p:nvPr>
        </p:nvSpPr>
        <p:spPr/>
        <p:txBody>
          <a:bodyPr/>
          <a:lstStyle/>
          <a:p>
            <a:fld id="{82366278-3313-8549-87DE-ECC5920BEA47}" type="datetime1">
              <a:rPr lang="en-HK" smtClean="0"/>
              <a:pPr/>
              <a:t>22/11/2024</a:t>
            </a:fld>
            <a:endParaRPr lang="en-US"/>
          </a:p>
        </p:txBody>
      </p:sp>
      <p:sp>
        <p:nvSpPr>
          <p:cNvPr id="6" name="Footer Placeholder 5">
            <a:extLst>
              <a:ext uri="{FF2B5EF4-FFF2-40B4-BE49-F238E27FC236}">
                <a16:creationId xmlns:a16="http://schemas.microsoft.com/office/drawing/2014/main" id="{792E81E5-810B-617C-572E-C33FE5E73044}"/>
              </a:ext>
            </a:extLst>
          </p:cNvPr>
          <p:cNvSpPr>
            <a:spLocks noGrp="1"/>
          </p:cNvSpPr>
          <p:nvPr>
            <p:ph type="ftr" sz="quarter" idx="43"/>
          </p:nvPr>
        </p:nvSpPr>
        <p:spPr/>
        <p:txBody>
          <a:bodyPr/>
          <a:lstStyle/>
          <a:p>
            <a:r>
              <a:rPr lang="en-US"/>
              <a:t>Edit footer and page number options in “Header &amp; Footer”</a:t>
            </a:r>
          </a:p>
        </p:txBody>
      </p:sp>
      <p:sp>
        <p:nvSpPr>
          <p:cNvPr id="7" name="Slide Number Placeholder 6">
            <a:extLst>
              <a:ext uri="{FF2B5EF4-FFF2-40B4-BE49-F238E27FC236}">
                <a16:creationId xmlns:a16="http://schemas.microsoft.com/office/drawing/2014/main" id="{7704C257-A1F6-2208-6283-A6C4E52E891C}"/>
              </a:ext>
            </a:extLst>
          </p:cNvPr>
          <p:cNvSpPr>
            <a:spLocks noGrp="1"/>
          </p:cNvSpPr>
          <p:nvPr>
            <p:ph type="sldNum" sz="quarter" idx="44"/>
          </p:nvPr>
        </p:nvSpPr>
        <p:spPr/>
        <p:txBody>
          <a:bodyPr/>
          <a:lstStyle/>
          <a:p>
            <a:fld id="{D57F1E4F-1CFF-5643-939E-217C01CDF565}" type="slidenum">
              <a:rPr lang="en-US" smtClean="0"/>
              <a:pPr/>
              <a:t>‹#›</a:t>
            </a:fld>
            <a:endParaRPr lang="en-US"/>
          </a:p>
        </p:txBody>
      </p:sp>
      <p:sp>
        <p:nvSpPr>
          <p:cNvPr id="8" name="文字版面配置區 16">
            <a:extLst>
              <a:ext uri="{FF2B5EF4-FFF2-40B4-BE49-F238E27FC236}">
                <a16:creationId xmlns:a16="http://schemas.microsoft.com/office/drawing/2014/main" id="{98374398-9619-85B6-672B-9E3D9DDA6200}"/>
              </a:ext>
            </a:extLst>
          </p:cNvPr>
          <p:cNvSpPr>
            <a:spLocks noGrp="1"/>
          </p:cNvSpPr>
          <p:nvPr>
            <p:ph type="body" sz="quarter" idx="45" hasCustomPrompt="1"/>
          </p:nvPr>
        </p:nvSpPr>
        <p:spPr>
          <a:xfrm>
            <a:off x="400050" y="6126017"/>
            <a:ext cx="11591709" cy="677053"/>
          </a:xfrm>
        </p:spPr>
        <p:txBody>
          <a:bodyPr/>
          <a:lstStyle>
            <a:lvl1pPr marL="0" indent="0">
              <a:buNone/>
              <a:defRPr>
                <a:solidFill>
                  <a:schemeClr val="bg1"/>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27766547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s2">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7312303-A71B-E4F3-45D9-D20EDEA0D8EB}"/>
              </a:ext>
            </a:extLst>
          </p:cNvPr>
          <p:cNvSpPr>
            <a:spLocks noGrp="1"/>
          </p:cNvSpPr>
          <p:nvPr>
            <p:ph type="title" hasCustomPrompt="1"/>
          </p:nvPr>
        </p:nvSpPr>
        <p:spPr>
          <a:xfrm>
            <a:off x="680321" y="-1109438"/>
            <a:ext cx="10435232" cy="1080938"/>
          </a:xfrm>
        </p:spPr>
        <p:txBody>
          <a:bodyPr/>
          <a:lstStyle>
            <a:lvl1pPr>
              <a:defRPr>
                <a:solidFill>
                  <a:srgbClr val="FFFFFF"/>
                </a:solidFill>
              </a:defRPr>
            </a:lvl1pPr>
          </a:lstStyle>
          <a:p>
            <a:r>
              <a:rPr lang="en-GB"/>
              <a:t>Click to edit Master hidden title style</a:t>
            </a:r>
            <a:endParaRPr lang="en-US"/>
          </a:p>
        </p:txBody>
      </p:sp>
      <p:sp>
        <p:nvSpPr>
          <p:cNvPr id="5" name="內容版面配置區 18">
            <a:extLst>
              <a:ext uri="{FF2B5EF4-FFF2-40B4-BE49-F238E27FC236}">
                <a16:creationId xmlns:a16="http://schemas.microsoft.com/office/drawing/2014/main" id="{F228A0AF-62FB-00B2-3785-D64EE152EEAF}"/>
              </a:ext>
            </a:extLst>
          </p:cNvPr>
          <p:cNvSpPr>
            <a:spLocks noGrp="1"/>
          </p:cNvSpPr>
          <p:nvPr>
            <p:ph sz="quarter" idx="17"/>
          </p:nvPr>
        </p:nvSpPr>
        <p:spPr>
          <a:xfrm>
            <a:off x="1401763" y="195260"/>
            <a:ext cx="8156575" cy="256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Text Placeholder 3">
            <a:extLst>
              <a:ext uri="{FF2B5EF4-FFF2-40B4-BE49-F238E27FC236}">
                <a16:creationId xmlns:a16="http://schemas.microsoft.com/office/drawing/2014/main" id="{A1967147-1D7F-6D22-B70C-65390030ECF3}"/>
              </a:ext>
            </a:extLst>
          </p:cNvPr>
          <p:cNvSpPr>
            <a:spLocks noGrp="1"/>
          </p:cNvSpPr>
          <p:nvPr>
            <p:ph type="body" sz="half" idx="13"/>
          </p:nvPr>
        </p:nvSpPr>
        <p:spPr>
          <a:xfrm>
            <a:off x="1402288" y="3110451"/>
            <a:ext cx="8156579" cy="548968"/>
          </a:xfrm>
        </p:spPr>
        <p:txBody>
          <a:bodyPr anchor="t">
            <a:noAutofit/>
          </a:bodyPr>
          <a:lstStyle>
            <a:lvl1pPr marL="0" indent="0">
              <a:buNone/>
              <a:defRPr sz="2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7" name="Text Placeholder 3">
            <a:extLst>
              <a:ext uri="{FF2B5EF4-FFF2-40B4-BE49-F238E27FC236}">
                <a16:creationId xmlns:a16="http://schemas.microsoft.com/office/drawing/2014/main" id="{495CFF3F-D5E3-14ED-F5DC-8C31BE176FAE}"/>
              </a:ext>
            </a:extLst>
          </p:cNvPr>
          <p:cNvSpPr>
            <a:spLocks noGrp="1"/>
          </p:cNvSpPr>
          <p:nvPr>
            <p:ph type="body" sz="half" idx="2"/>
          </p:nvPr>
        </p:nvSpPr>
        <p:spPr>
          <a:xfrm>
            <a:off x="680322" y="4168687"/>
            <a:ext cx="9613859" cy="1090789"/>
          </a:xfrm>
        </p:spPr>
        <p:txBody>
          <a:bodyPr anchor="ctr">
            <a:noAutofit/>
          </a:bodyPr>
          <a:lstStyle>
            <a:lvl1pPr marL="0" indent="0">
              <a:buNone/>
              <a:defRPr sz="3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2" name="Date Placeholder 1">
            <a:extLst>
              <a:ext uri="{FF2B5EF4-FFF2-40B4-BE49-F238E27FC236}">
                <a16:creationId xmlns:a16="http://schemas.microsoft.com/office/drawing/2014/main" id="{7E8CCDE4-86F0-0A39-F3A0-8CDAE42CE207}"/>
              </a:ext>
            </a:extLst>
          </p:cNvPr>
          <p:cNvSpPr>
            <a:spLocks noGrp="1"/>
          </p:cNvSpPr>
          <p:nvPr>
            <p:ph type="dt" sz="half" idx="18"/>
          </p:nvPr>
        </p:nvSpPr>
        <p:spPr/>
        <p:txBody>
          <a:bodyPr/>
          <a:lstStyle/>
          <a:p>
            <a:fld id="{82366278-3313-8549-87DE-ECC5920BEA47}" type="datetime1">
              <a:rPr lang="en-HK" smtClean="0"/>
              <a:pPr/>
              <a:t>22/11/2024</a:t>
            </a:fld>
            <a:endParaRPr lang="en-US"/>
          </a:p>
        </p:txBody>
      </p:sp>
      <p:sp>
        <p:nvSpPr>
          <p:cNvPr id="3" name="Footer Placeholder 2">
            <a:extLst>
              <a:ext uri="{FF2B5EF4-FFF2-40B4-BE49-F238E27FC236}">
                <a16:creationId xmlns:a16="http://schemas.microsoft.com/office/drawing/2014/main" id="{1D88FE1F-231D-A3D0-EFE3-6098B580835C}"/>
              </a:ext>
            </a:extLst>
          </p:cNvPr>
          <p:cNvSpPr>
            <a:spLocks noGrp="1"/>
          </p:cNvSpPr>
          <p:nvPr>
            <p:ph type="ftr" sz="quarter" idx="19"/>
          </p:nvPr>
        </p:nvSpPr>
        <p:spPr/>
        <p:txBody>
          <a:bodyPr/>
          <a:lstStyle/>
          <a:p>
            <a:r>
              <a:rPr lang="en-US"/>
              <a:t>Edit footer and page number options in “Header &amp; Footer”</a:t>
            </a:r>
          </a:p>
        </p:txBody>
      </p:sp>
      <p:sp>
        <p:nvSpPr>
          <p:cNvPr id="11" name="Slide Number Placeholder 10">
            <a:extLst>
              <a:ext uri="{FF2B5EF4-FFF2-40B4-BE49-F238E27FC236}">
                <a16:creationId xmlns:a16="http://schemas.microsoft.com/office/drawing/2014/main" id="{A64A2D74-162F-44E5-9B94-3EECEB738AB4}"/>
              </a:ext>
            </a:extLst>
          </p:cNvPr>
          <p:cNvSpPr>
            <a:spLocks noGrp="1"/>
          </p:cNvSpPr>
          <p:nvPr>
            <p:ph type="sldNum" sz="quarter" idx="20"/>
          </p:nvPr>
        </p:nvSpPr>
        <p:spPr/>
        <p:txBody>
          <a:bodyPr/>
          <a:lstStyle/>
          <a:p>
            <a:fld id="{D57F1E4F-1CFF-5643-939E-217C01CDF565}" type="slidenum">
              <a:rPr lang="en-US" smtClean="0"/>
              <a:pPr/>
              <a:t>‹#›</a:t>
            </a:fld>
            <a:endParaRPr lang="en-US"/>
          </a:p>
        </p:txBody>
      </p:sp>
      <p:sp>
        <p:nvSpPr>
          <p:cNvPr id="8" name="文字版面配置區 16">
            <a:extLst>
              <a:ext uri="{FF2B5EF4-FFF2-40B4-BE49-F238E27FC236}">
                <a16:creationId xmlns:a16="http://schemas.microsoft.com/office/drawing/2014/main" id="{B247168B-F4A3-1236-10D9-119BD7BEAD45}"/>
              </a:ext>
            </a:extLst>
          </p:cNvPr>
          <p:cNvSpPr>
            <a:spLocks noGrp="1"/>
          </p:cNvSpPr>
          <p:nvPr>
            <p:ph type="body" sz="quarter" idx="25" hasCustomPrompt="1"/>
          </p:nvPr>
        </p:nvSpPr>
        <p:spPr>
          <a:xfrm>
            <a:off x="400050" y="6126017"/>
            <a:ext cx="11591709" cy="677053"/>
          </a:xfrm>
        </p:spPr>
        <p:txBody>
          <a:bodyPr/>
          <a:lstStyle>
            <a:lvl1pPr marL="0" indent="0">
              <a:buNone/>
              <a:defRPr>
                <a:solidFill>
                  <a:schemeClr val="bg1"/>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336294028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s3">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ABCB308A-EFBA-D5B2-2B0C-87563C60993E}"/>
              </a:ext>
            </a:extLst>
          </p:cNvPr>
          <p:cNvSpPr>
            <a:spLocks noGrp="1"/>
          </p:cNvSpPr>
          <p:nvPr>
            <p:ph type="title" hasCustomPrompt="1"/>
          </p:nvPr>
        </p:nvSpPr>
        <p:spPr>
          <a:xfrm>
            <a:off x="680321" y="-1109438"/>
            <a:ext cx="10435232" cy="1080938"/>
          </a:xfrm>
        </p:spPr>
        <p:txBody>
          <a:bodyPr/>
          <a:lstStyle>
            <a:lvl1pPr>
              <a:defRPr>
                <a:solidFill>
                  <a:srgbClr val="FFFFFF"/>
                </a:solidFill>
              </a:defRPr>
            </a:lvl1pPr>
          </a:lstStyle>
          <a:p>
            <a:r>
              <a:rPr lang="en-GB"/>
              <a:t>Click to edit Master hidden title style</a:t>
            </a:r>
            <a:endParaRPr lang="en-US"/>
          </a:p>
        </p:txBody>
      </p:sp>
      <p:grpSp>
        <p:nvGrpSpPr>
          <p:cNvPr id="35" name="群組 34">
            <a:extLst>
              <a:ext uri="{FF2B5EF4-FFF2-40B4-BE49-F238E27FC236}">
                <a16:creationId xmlns:a16="http://schemas.microsoft.com/office/drawing/2014/main" id="{C2EF1A7D-0C5D-0495-7D6B-7176922A3613}"/>
              </a:ext>
              <a:ext uri="{C183D7F6-B498-43B3-948B-1728B52AA6E4}">
                <adec:decorative xmlns:adec="http://schemas.microsoft.com/office/drawing/2017/decorative" val="1"/>
              </a:ext>
            </a:extLst>
          </p:cNvPr>
          <p:cNvGrpSpPr/>
          <p:nvPr userDrawn="1"/>
        </p:nvGrpSpPr>
        <p:grpSpPr>
          <a:xfrm>
            <a:off x="944362" y="1108651"/>
            <a:ext cx="9207840" cy="2313419"/>
            <a:chOff x="944362" y="1108651"/>
            <a:chExt cx="9207840" cy="2313419"/>
          </a:xfrm>
        </p:grpSpPr>
        <p:pic>
          <p:nvPicPr>
            <p:cNvPr id="6" name="圖片 32">
              <a:extLst>
                <a:ext uri="{FF2B5EF4-FFF2-40B4-BE49-F238E27FC236}">
                  <a16:creationId xmlns:a16="http://schemas.microsoft.com/office/drawing/2014/main" id="{8F0FAF7F-CF66-03E1-9F93-B7EE61619734}"/>
                </a:ext>
              </a:extLst>
            </p:cNvPr>
            <p:cNvPicPr>
              <a:picLocks noChangeAspect="1"/>
            </p:cNvPicPr>
            <p:nvPr userDrawn="1"/>
          </p:nvPicPr>
          <p:blipFill>
            <a:blip r:embed="rId2">
              <a:duotone>
                <a:prstClr val="black"/>
                <a:schemeClr val="accent3">
                  <a:tint val="45000"/>
                  <a:satMod val="400000"/>
                </a:schemeClr>
              </a:duotone>
            </a:blip>
            <a:srcRect/>
            <a:stretch/>
          </p:blipFill>
          <p:spPr>
            <a:xfrm>
              <a:off x="944362" y="1108651"/>
              <a:ext cx="1168932" cy="1168932"/>
            </a:xfrm>
            <a:prstGeom prst="rect">
              <a:avLst/>
            </a:prstGeom>
          </p:spPr>
        </p:pic>
        <p:pic>
          <p:nvPicPr>
            <p:cNvPr id="7" name="圖片 33">
              <a:extLst>
                <a:ext uri="{FF2B5EF4-FFF2-40B4-BE49-F238E27FC236}">
                  <a16:creationId xmlns:a16="http://schemas.microsoft.com/office/drawing/2014/main" id="{F5F3AB1C-A4E0-5881-DDA3-E61EB9759F42}"/>
                </a:ext>
              </a:extLst>
            </p:cNvPr>
            <p:cNvPicPr>
              <a:picLocks noChangeAspect="1"/>
            </p:cNvPicPr>
            <p:nvPr userDrawn="1"/>
          </p:nvPicPr>
          <p:blipFill>
            <a:blip r:embed="rId3">
              <a:duotone>
                <a:prstClr val="black"/>
                <a:schemeClr val="accent3">
                  <a:tint val="45000"/>
                  <a:satMod val="400000"/>
                </a:schemeClr>
              </a:duotone>
            </a:blip>
            <a:srcRect/>
            <a:stretch/>
          </p:blipFill>
          <p:spPr>
            <a:xfrm>
              <a:off x="8982202" y="2252070"/>
              <a:ext cx="1170000" cy="1170000"/>
            </a:xfrm>
            <a:prstGeom prst="rect">
              <a:avLst/>
            </a:prstGeom>
          </p:spPr>
        </p:pic>
      </p:grpSp>
      <p:sp>
        <p:nvSpPr>
          <p:cNvPr id="10" name="內容版面配置區 12">
            <a:extLst>
              <a:ext uri="{FF2B5EF4-FFF2-40B4-BE49-F238E27FC236}">
                <a16:creationId xmlns:a16="http://schemas.microsoft.com/office/drawing/2014/main" id="{85A39B1C-DEE3-AC62-4662-210153EDCCA2}"/>
              </a:ext>
            </a:extLst>
          </p:cNvPr>
          <p:cNvSpPr>
            <a:spLocks noGrp="1"/>
          </p:cNvSpPr>
          <p:nvPr>
            <p:ph sz="quarter" idx="13"/>
          </p:nvPr>
        </p:nvSpPr>
        <p:spPr>
          <a:xfrm>
            <a:off x="2528282" y="651784"/>
            <a:ext cx="6110567" cy="120742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1" name="內容版面配置區 12">
            <a:extLst>
              <a:ext uri="{FF2B5EF4-FFF2-40B4-BE49-F238E27FC236}">
                <a16:creationId xmlns:a16="http://schemas.microsoft.com/office/drawing/2014/main" id="{99ABF2AF-E88D-306B-3E54-0FD514A8F2FC}"/>
              </a:ext>
            </a:extLst>
          </p:cNvPr>
          <p:cNvSpPr>
            <a:spLocks noGrp="1"/>
          </p:cNvSpPr>
          <p:nvPr>
            <p:ph sz="quarter" idx="14" hasCustomPrompt="1"/>
          </p:nvPr>
        </p:nvSpPr>
        <p:spPr>
          <a:xfrm>
            <a:off x="2519083" y="2059167"/>
            <a:ext cx="6110567" cy="1134232"/>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內容版面配置區 12">
            <a:extLst>
              <a:ext uri="{FF2B5EF4-FFF2-40B4-BE49-F238E27FC236}">
                <a16:creationId xmlns:a16="http://schemas.microsoft.com/office/drawing/2014/main" id="{A6F0F946-8904-17C2-2981-7840A2FFD0A3}"/>
              </a:ext>
            </a:extLst>
          </p:cNvPr>
          <p:cNvSpPr>
            <a:spLocks noGrp="1"/>
          </p:cNvSpPr>
          <p:nvPr>
            <p:ph sz="quarter" idx="15"/>
          </p:nvPr>
        </p:nvSpPr>
        <p:spPr>
          <a:xfrm>
            <a:off x="2528282" y="3320116"/>
            <a:ext cx="6110567" cy="11342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日期版面配置區 3">
            <a:extLst>
              <a:ext uri="{FF2B5EF4-FFF2-40B4-BE49-F238E27FC236}">
                <a16:creationId xmlns:a16="http://schemas.microsoft.com/office/drawing/2014/main" id="{58D83072-25A9-E5FF-B7C5-9455ADA123BE}"/>
              </a:ext>
            </a:extLst>
          </p:cNvPr>
          <p:cNvSpPr>
            <a:spLocks noGrp="1"/>
          </p:cNvSpPr>
          <p:nvPr>
            <p:ph type="dt" sz="half" idx="11"/>
          </p:nvPr>
        </p:nvSpPr>
        <p:spPr/>
        <p:txBody>
          <a:bodyPr/>
          <a:lstStyle/>
          <a:p>
            <a:fld id="{82366278-3313-8549-87DE-ECC5920BEA47}" type="datetime1">
              <a:rPr lang="en-HK" smtClean="0"/>
              <a:pPr/>
              <a:t>22/11/2024</a:t>
            </a:fld>
            <a:endParaRPr lang="en-US"/>
          </a:p>
        </p:txBody>
      </p:sp>
      <p:sp>
        <p:nvSpPr>
          <p:cNvPr id="5" name="頁尾版面配置區 4">
            <a:extLst>
              <a:ext uri="{FF2B5EF4-FFF2-40B4-BE49-F238E27FC236}">
                <a16:creationId xmlns:a16="http://schemas.microsoft.com/office/drawing/2014/main" id="{0DD30D04-F643-3942-C193-1B9C264109FC}"/>
              </a:ext>
            </a:extLst>
          </p:cNvPr>
          <p:cNvSpPr>
            <a:spLocks noGrp="1"/>
          </p:cNvSpPr>
          <p:nvPr>
            <p:ph type="ftr" sz="quarter" idx="12"/>
          </p:nvPr>
        </p:nvSpPr>
        <p:spPr/>
        <p:txBody>
          <a:bodyPr/>
          <a:lstStyle/>
          <a:p>
            <a:r>
              <a:rPr lang="en-US"/>
              <a:t>Edit footer and page number options in “Header &amp; Footer”</a:t>
            </a:r>
          </a:p>
        </p:txBody>
      </p:sp>
      <p:sp>
        <p:nvSpPr>
          <p:cNvPr id="3" name="投影片編號版面配置區 2">
            <a:extLst>
              <a:ext uri="{FF2B5EF4-FFF2-40B4-BE49-F238E27FC236}">
                <a16:creationId xmlns:a16="http://schemas.microsoft.com/office/drawing/2014/main" id="{B903A813-AD31-BD6A-FFED-48A0F5496450}"/>
              </a:ext>
            </a:extLst>
          </p:cNvPr>
          <p:cNvSpPr>
            <a:spLocks noGrp="1"/>
          </p:cNvSpPr>
          <p:nvPr>
            <p:ph type="sldNum" sz="quarter" idx="10"/>
          </p:nvPr>
        </p:nvSpPr>
        <p:spPr/>
        <p:txBody>
          <a:bodyPr/>
          <a:lstStyle/>
          <a:p>
            <a:fld id="{D57F1E4F-1CFF-5643-939E-217C01CDF565}" type="slidenum">
              <a:rPr lang="en-US" smtClean="0"/>
              <a:pPr/>
              <a:t>‹#›</a:t>
            </a:fld>
            <a:endParaRPr lang="en-US"/>
          </a:p>
        </p:txBody>
      </p:sp>
      <p:sp>
        <p:nvSpPr>
          <p:cNvPr id="14" name="文字版面配置區 16">
            <a:extLst>
              <a:ext uri="{FF2B5EF4-FFF2-40B4-BE49-F238E27FC236}">
                <a16:creationId xmlns:a16="http://schemas.microsoft.com/office/drawing/2014/main" id="{0FFC2178-A66D-77A4-F366-87FE496110B3}"/>
              </a:ext>
            </a:extLst>
          </p:cNvPr>
          <p:cNvSpPr>
            <a:spLocks noGrp="1"/>
          </p:cNvSpPr>
          <p:nvPr>
            <p:ph type="body" sz="quarter" idx="25" hasCustomPrompt="1"/>
          </p:nvPr>
        </p:nvSpPr>
        <p:spPr>
          <a:xfrm>
            <a:off x="400050" y="6126017"/>
            <a:ext cx="11591709" cy="677053"/>
          </a:xfrm>
        </p:spPr>
        <p:txBody>
          <a:bodyPr/>
          <a:lstStyle>
            <a:lvl1pPr marL="0" indent="0">
              <a:buNone/>
              <a:defRPr>
                <a:solidFill>
                  <a:schemeClr val="bg1"/>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366652069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4396133-E786-D64D-90E1-34A8BE0FF557}"/>
              </a:ext>
            </a:extLst>
          </p:cNvPr>
          <p:cNvSpPr>
            <a:spLocks noGrp="1"/>
          </p:cNvSpPr>
          <p:nvPr>
            <p:ph type="title"/>
          </p:nvPr>
        </p:nvSpPr>
        <p:spPr>
          <a:xfrm>
            <a:off x="1103445" y="644690"/>
            <a:ext cx="10478955" cy="773476"/>
          </a:xfrm>
        </p:spPr>
        <p:txBody>
          <a:body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0372DA36-35DB-ED43-8DD4-766A9BD93052}"/>
              </a:ext>
            </a:extLst>
          </p:cNvPr>
          <p:cNvSpPr>
            <a:spLocks noGrp="1"/>
          </p:cNvSpPr>
          <p:nvPr>
            <p:ph idx="1"/>
          </p:nvPr>
        </p:nvSpPr>
        <p:spPr>
          <a:xfrm>
            <a:off x="1103445" y="1600201"/>
            <a:ext cx="10478955" cy="41050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4">
            <a:extLst>
              <a:ext uri="{FF2B5EF4-FFF2-40B4-BE49-F238E27FC236}">
                <a16:creationId xmlns:a16="http://schemas.microsoft.com/office/drawing/2014/main" id="{645F2C3D-EEE9-054C-A1D6-3709CE201801}"/>
              </a:ext>
            </a:extLst>
          </p:cNvPr>
          <p:cNvSpPr>
            <a:spLocks noGrp="1"/>
          </p:cNvSpPr>
          <p:nvPr>
            <p:ph type="ftr" sz="quarter" idx="11"/>
          </p:nvPr>
        </p:nvSpPr>
        <p:spPr>
          <a:xfrm>
            <a:off x="4165600" y="6265174"/>
            <a:ext cx="3860800" cy="366183"/>
          </a:xfrm>
          <a:prstGeom prst="rect">
            <a:avLst/>
          </a:prstGeom>
        </p:spPr>
        <p:txBody>
          <a:bodyPr/>
          <a:lstStyle/>
          <a:p>
            <a:endParaRPr lang="en-US" dirty="0"/>
          </a:p>
        </p:txBody>
      </p:sp>
      <p:sp>
        <p:nvSpPr>
          <p:cNvPr id="10" name="Slide Number Placeholder 5">
            <a:extLst>
              <a:ext uri="{FF2B5EF4-FFF2-40B4-BE49-F238E27FC236}">
                <a16:creationId xmlns:a16="http://schemas.microsoft.com/office/drawing/2014/main" id="{8374E3E4-449E-B044-9A5E-FAE893E4BED7}"/>
              </a:ext>
            </a:extLst>
          </p:cNvPr>
          <p:cNvSpPr>
            <a:spLocks noGrp="1"/>
          </p:cNvSpPr>
          <p:nvPr>
            <p:ph type="sldNum" sz="quarter" idx="12"/>
          </p:nvPr>
        </p:nvSpPr>
        <p:spPr>
          <a:xfrm>
            <a:off x="8940800" y="6265174"/>
            <a:ext cx="2844800" cy="366183"/>
          </a:xfrm>
          <a:prstGeom prst="rect">
            <a:avLst/>
          </a:prstGeom>
        </p:spPr>
        <p:txBody>
          <a:bodyPr/>
          <a:lstStyle/>
          <a:p>
            <a:fld id="{11C0C6D2-0806-7544-84E2-13A8C37B7D3D}" type="slidenum">
              <a:rPr lang="en-US" smtClean="0"/>
              <a:t>‹#›</a:t>
            </a:fld>
            <a:endParaRPr lang="en-US"/>
          </a:p>
        </p:txBody>
      </p:sp>
    </p:spTree>
    <p:extLst>
      <p:ext uri="{BB962C8B-B14F-4D97-AF65-F5344CB8AC3E}">
        <p14:creationId xmlns:p14="http://schemas.microsoft.com/office/powerpoint/2010/main" val="24140255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layou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DEE1340-2C9A-70E0-7D2F-FB8F3FFF27ED}"/>
              </a:ext>
            </a:extLst>
          </p:cNvPr>
          <p:cNvSpPr>
            <a:spLocks noGrp="1"/>
          </p:cNvSpPr>
          <p:nvPr>
            <p:ph type="ctrTitle" hasCustomPrompt="1"/>
          </p:nvPr>
        </p:nvSpPr>
        <p:spPr>
          <a:xfrm>
            <a:off x="680321" y="1681316"/>
            <a:ext cx="8144134" cy="1648129"/>
          </a:xfrm>
          <a:solidFill>
            <a:srgbClr val="245002"/>
          </a:solidFill>
          <a:effectLst>
            <a:outerShdw blurRad="50800" dist="38100" dir="2700000" algn="tl" rotWithShape="0">
              <a:prstClr val="black">
                <a:alpha val="40000"/>
              </a:prstClr>
            </a:outerShdw>
          </a:effectLst>
        </p:spPr>
        <p:txBody>
          <a:bodyPr anchor="ctr">
            <a:noAutofit/>
          </a:bodyPr>
          <a:lstStyle>
            <a:lvl1pPr algn="l">
              <a:defRPr sz="3200">
                <a:solidFill>
                  <a:schemeClr val="bg1"/>
                </a:solidFill>
              </a:defRPr>
            </a:lvl1pPr>
          </a:lstStyle>
          <a:p>
            <a:r>
              <a:rPr lang="en-GB"/>
              <a:t>Click to edit Master title style</a:t>
            </a:r>
            <a:endParaRPr lang="en-US"/>
          </a:p>
        </p:txBody>
      </p:sp>
      <p:sp>
        <p:nvSpPr>
          <p:cNvPr id="9" name="Subtitle 2">
            <a:extLst>
              <a:ext uri="{FF2B5EF4-FFF2-40B4-BE49-F238E27FC236}">
                <a16:creationId xmlns:a16="http://schemas.microsoft.com/office/drawing/2014/main" id="{07D852A4-6124-9F9A-1CFF-9243C184AC5B}"/>
              </a:ext>
            </a:extLst>
          </p:cNvPr>
          <p:cNvSpPr>
            <a:spLocks noGrp="1"/>
          </p:cNvSpPr>
          <p:nvPr>
            <p:ph type="subTitle" idx="1"/>
          </p:nvPr>
        </p:nvSpPr>
        <p:spPr>
          <a:xfrm>
            <a:off x="680318" y="527250"/>
            <a:ext cx="8144135" cy="980365"/>
          </a:xfrm>
        </p:spPr>
        <p:txBody>
          <a:bodyPr>
            <a:no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內容版面配置區 10">
            <a:extLst>
              <a:ext uri="{FF2B5EF4-FFF2-40B4-BE49-F238E27FC236}">
                <a16:creationId xmlns:a16="http://schemas.microsoft.com/office/drawing/2014/main" id="{D7B5C211-6637-411E-8BCA-2B702C2F78B1}"/>
              </a:ext>
            </a:extLst>
          </p:cNvPr>
          <p:cNvSpPr>
            <a:spLocks noGrp="1"/>
          </p:cNvSpPr>
          <p:nvPr>
            <p:ph sz="quarter" idx="21"/>
          </p:nvPr>
        </p:nvSpPr>
        <p:spPr>
          <a:xfrm>
            <a:off x="680320" y="4899335"/>
            <a:ext cx="6870660" cy="1100932"/>
          </a:xfrm>
        </p:spPr>
        <p:txBody>
          <a:bodyPr/>
          <a:lstStyle/>
          <a:p>
            <a:pPr lvl="0"/>
            <a:r>
              <a:rPr lang="en-GB"/>
              <a:t>Click to edit Master text styles</a:t>
            </a:r>
          </a:p>
          <a:p>
            <a:pPr lvl="1"/>
            <a:r>
              <a:rPr lang="en-GB"/>
              <a:t>Second level</a:t>
            </a:r>
            <a:endParaRPr kumimoji="1" lang="zh-HK" altLang="en-US"/>
          </a:p>
        </p:txBody>
      </p:sp>
      <p:sp>
        <p:nvSpPr>
          <p:cNvPr id="11" name="內容版面配置區 17">
            <a:extLst>
              <a:ext uri="{FF2B5EF4-FFF2-40B4-BE49-F238E27FC236}">
                <a16:creationId xmlns:a16="http://schemas.microsoft.com/office/drawing/2014/main" id="{9E85398F-2897-F6BC-C8DC-DC35AD6D59DB}"/>
              </a:ext>
            </a:extLst>
          </p:cNvPr>
          <p:cNvSpPr>
            <a:spLocks noGrp="1"/>
          </p:cNvSpPr>
          <p:nvPr>
            <p:ph sz="quarter" idx="13"/>
          </p:nvPr>
        </p:nvSpPr>
        <p:spPr>
          <a:xfrm>
            <a:off x="680317" y="3815284"/>
            <a:ext cx="6870660" cy="980365"/>
          </a:xfrm>
        </p:spPr>
        <p:txBody>
          <a:bodyPr/>
          <a:lstStyle>
            <a:lvl1pPr marL="0" indent="0">
              <a:buNone/>
              <a:defRPr/>
            </a:lvl1pPr>
          </a:lstStyle>
          <a:p>
            <a:pPr marL="0" marR="0" lvl="0" indent="0" algn="l" defTabSz="914400" rtl="0" eaLnBrk="1" fontAlgn="auto" latinLnBrk="0" hangingPunct="1">
              <a:lnSpc>
                <a:spcPct val="100000"/>
              </a:lnSpc>
              <a:spcBef>
                <a:spcPts val="1000"/>
              </a:spcBef>
              <a:spcAft>
                <a:spcPts val="600"/>
              </a:spcAft>
              <a:buClrTx/>
              <a:buSzPct val="90000"/>
              <a:buFont typeface="Wingdings" pitchFamily="2" charset="2"/>
              <a:buNone/>
              <a:tabLst/>
              <a:defRPr/>
            </a:pPr>
            <a:r>
              <a:rPr kumimoji="1" lang="en-HK" altLang="zh-HK"/>
              <a:t>Click to edit Master text styles</a:t>
            </a:r>
          </a:p>
        </p:txBody>
      </p:sp>
      <p:sp>
        <p:nvSpPr>
          <p:cNvPr id="18" name="內容版面配置區 10">
            <a:extLst>
              <a:ext uri="{FF2B5EF4-FFF2-40B4-BE49-F238E27FC236}">
                <a16:creationId xmlns:a16="http://schemas.microsoft.com/office/drawing/2014/main" id="{7B537ED5-65BC-C683-8914-900521D85DC6}"/>
              </a:ext>
            </a:extLst>
          </p:cNvPr>
          <p:cNvSpPr>
            <a:spLocks noGrp="1"/>
          </p:cNvSpPr>
          <p:nvPr>
            <p:ph sz="quarter" idx="15" hasCustomPrompt="1"/>
          </p:nvPr>
        </p:nvSpPr>
        <p:spPr>
          <a:xfrm>
            <a:off x="7773900" y="3815284"/>
            <a:ext cx="2808287" cy="2201863"/>
          </a:xfrm>
        </p:spPr>
        <p:txBody>
          <a:bodyPr/>
          <a:lstStyle>
            <a:lvl1pPr marL="0" indent="0">
              <a:buNone/>
              <a:defRPr/>
            </a:lvl1pPr>
          </a:lstStyle>
          <a:p>
            <a:pPr lvl="0"/>
            <a:r>
              <a:rPr kumimoji="1" lang="en-US" altLang="zh-HK"/>
              <a:t>Click to insert speaker image</a:t>
            </a:r>
            <a:endParaRPr kumimoji="1" lang="zh-HK" altLang="en-US"/>
          </a:p>
        </p:txBody>
      </p:sp>
      <p:sp>
        <p:nvSpPr>
          <p:cNvPr id="14" name="頁尾版面配置區 13">
            <a:extLst>
              <a:ext uri="{FF2B5EF4-FFF2-40B4-BE49-F238E27FC236}">
                <a16:creationId xmlns:a16="http://schemas.microsoft.com/office/drawing/2014/main" id="{23A31AC7-14DF-29F7-05D6-9387AF837025}"/>
              </a:ext>
            </a:extLst>
          </p:cNvPr>
          <p:cNvSpPr>
            <a:spLocks noGrp="1"/>
          </p:cNvSpPr>
          <p:nvPr>
            <p:ph type="ftr" sz="quarter" idx="17"/>
          </p:nvPr>
        </p:nvSpPr>
        <p:spPr/>
        <p:txBody>
          <a:bodyPr/>
          <a:lstStyle/>
          <a:p>
            <a:r>
              <a:rPr lang="en-US"/>
              <a:t>Edit footer and page number options in “Header &amp; Footer”</a:t>
            </a:r>
          </a:p>
        </p:txBody>
      </p:sp>
      <p:sp>
        <p:nvSpPr>
          <p:cNvPr id="13" name="日期版面配置區 12">
            <a:extLst>
              <a:ext uri="{FF2B5EF4-FFF2-40B4-BE49-F238E27FC236}">
                <a16:creationId xmlns:a16="http://schemas.microsoft.com/office/drawing/2014/main" id="{8F6E6B74-68AB-F87C-594B-0B51A8E2E598}"/>
              </a:ext>
            </a:extLst>
          </p:cNvPr>
          <p:cNvSpPr>
            <a:spLocks noGrp="1"/>
          </p:cNvSpPr>
          <p:nvPr>
            <p:ph type="dt" sz="half" idx="16"/>
          </p:nvPr>
        </p:nvSpPr>
        <p:spPr/>
        <p:txBody>
          <a:bodyPr/>
          <a:lstStyle/>
          <a:p>
            <a:fld id="{82366278-3313-8549-87DE-ECC5920BEA47}" type="datetime1">
              <a:rPr lang="en-HK" smtClean="0"/>
              <a:pPr/>
              <a:t>22/11/2024</a:t>
            </a:fld>
            <a:endParaRPr lang="en-US"/>
          </a:p>
        </p:txBody>
      </p:sp>
      <p:sp>
        <p:nvSpPr>
          <p:cNvPr id="15" name="投影片編號版面配置區 14">
            <a:extLst>
              <a:ext uri="{FF2B5EF4-FFF2-40B4-BE49-F238E27FC236}">
                <a16:creationId xmlns:a16="http://schemas.microsoft.com/office/drawing/2014/main" id="{B568F1D6-87C3-237C-8677-EC510F15A527}"/>
              </a:ext>
            </a:extLst>
          </p:cNvPr>
          <p:cNvSpPr>
            <a:spLocks noGrp="1"/>
          </p:cNvSpPr>
          <p:nvPr>
            <p:ph type="sldNum" sz="quarter" idx="18"/>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797804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boxes layout 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7F116-9C45-919D-6C00-79A9C268A282}"/>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zh-CN" altLang="en-US"/>
              <a:t>单击此处编辑母版标题样式</a:t>
            </a:r>
            <a:endParaRPr lang="en-US" dirty="0"/>
          </a:p>
        </p:txBody>
      </p:sp>
      <p:sp>
        <p:nvSpPr>
          <p:cNvPr id="5" name="Content Placeholder 2">
            <a:extLst>
              <a:ext uri="{FF2B5EF4-FFF2-40B4-BE49-F238E27FC236}">
                <a16:creationId xmlns:a16="http://schemas.microsoft.com/office/drawing/2014/main" id="{156963F6-57F1-ED9E-1ECB-11D07708D0BE}"/>
              </a:ext>
            </a:extLst>
          </p:cNvPr>
          <p:cNvSpPr>
            <a:spLocks noGrp="1"/>
          </p:cNvSpPr>
          <p:nvPr>
            <p:ph sz="half" idx="1"/>
          </p:nvPr>
        </p:nvSpPr>
        <p:spPr>
          <a:xfrm>
            <a:off x="680319" y="1767841"/>
            <a:ext cx="10435233" cy="1661159"/>
          </a:xfrm>
        </p:spPr>
        <p:txBody>
          <a:bodyPr/>
          <a:lstStyle>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p:txBody>
      </p:sp>
      <p:sp>
        <p:nvSpPr>
          <p:cNvPr id="6" name="Content Placeholder 3">
            <a:extLst>
              <a:ext uri="{FF2B5EF4-FFF2-40B4-BE49-F238E27FC236}">
                <a16:creationId xmlns:a16="http://schemas.microsoft.com/office/drawing/2014/main" id="{0F271A1C-ED86-9EC7-B01A-F612DCDDA71A}"/>
              </a:ext>
            </a:extLst>
          </p:cNvPr>
          <p:cNvSpPr>
            <a:spLocks noGrp="1"/>
          </p:cNvSpPr>
          <p:nvPr>
            <p:ph sz="half" idx="2"/>
          </p:nvPr>
        </p:nvSpPr>
        <p:spPr>
          <a:xfrm>
            <a:off x="680319" y="3582560"/>
            <a:ext cx="10435232" cy="1403778"/>
          </a:xfrm>
        </p:spPr>
        <p:txBody>
          <a:bodyPr/>
          <a:lstStyle/>
          <a:p>
            <a:pPr lvl="0"/>
            <a:r>
              <a:rPr lang="zh-CN" altLang="en-US"/>
              <a:t>单击此处编辑母版文本样式</a:t>
            </a:r>
          </a:p>
          <a:p>
            <a:pPr lvl="1"/>
            <a:r>
              <a:rPr lang="zh-CN" altLang="en-US"/>
              <a:t>二级</a:t>
            </a:r>
          </a:p>
          <a:p>
            <a:pPr lvl="2"/>
            <a:r>
              <a:rPr lang="zh-CN" altLang="en-US"/>
              <a:t>三级</a:t>
            </a:r>
          </a:p>
        </p:txBody>
      </p:sp>
      <p:sp>
        <p:nvSpPr>
          <p:cNvPr id="10" name="文字版面配置區 18">
            <a:extLst>
              <a:ext uri="{FF2B5EF4-FFF2-40B4-BE49-F238E27FC236}">
                <a16:creationId xmlns:a16="http://schemas.microsoft.com/office/drawing/2014/main" id="{C128C34C-3031-1EFA-B50D-2CBDABE44765}"/>
              </a:ext>
            </a:extLst>
          </p:cNvPr>
          <p:cNvSpPr>
            <a:spLocks noGrp="1"/>
          </p:cNvSpPr>
          <p:nvPr>
            <p:ph type="body" sz="quarter" idx="13"/>
          </p:nvPr>
        </p:nvSpPr>
        <p:spPr>
          <a:xfrm>
            <a:off x="681038" y="5073009"/>
            <a:ext cx="10434515" cy="487997"/>
          </a:xfrm>
        </p:spPr>
        <p:txBody>
          <a:bodyPr/>
          <a:lstStyle>
            <a:lvl1pPr marL="0" indent="0">
              <a:buNone/>
              <a:defRPr/>
            </a:lvl1pPr>
          </a:lstStyle>
          <a:p>
            <a:pPr lvl="0"/>
            <a:r>
              <a:rPr kumimoji="1" lang="zh-CN" altLang="en-US"/>
              <a:t>单击此处编辑母版文本样式</a:t>
            </a:r>
          </a:p>
        </p:txBody>
      </p:sp>
      <p:sp>
        <p:nvSpPr>
          <p:cNvPr id="3" name="Date Placeholder 2">
            <a:extLst>
              <a:ext uri="{FF2B5EF4-FFF2-40B4-BE49-F238E27FC236}">
                <a16:creationId xmlns:a16="http://schemas.microsoft.com/office/drawing/2014/main" id="{5A9AA792-57E2-A680-B701-75FC2A4C99B9}"/>
              </a:ext>
            </a:extLst>
          </p:cNvPr>
          <p:cNvSpPr>
            <a:spLocks noGrp="1"/>
          </p:cNvSpPr>
          <p:nvPr>
            <p:ph type="dt" sz="half" idx="14"/>
          </p:nvPr>
        </p:nvSpPr>
        <p:spPr/>
        <p:txBody>
          <a:bodyPr/>
          <a:lstStyle/>
          <a:p>
            <a:fld id="{82366278-3313-8549-87DE-ECC5920BEA47}" type="datetime1">
              <a:rPr lang="en-HK" smtClean="0"/>
              <a:pPr/>
              <a:t>22/11/2024</a:t>
            </a:fld>
            <a:endParaRPr lang="en-US"/>
          </a:p>
        </p:txBody>
      </p:sp>
      <p:sp>
        <p:nvSpPr>
          <p:cNvPr id="4" name="Footer Placeholder 3">
            <a:extLst>
              <a:ext uri="{FF2B5EF4-FFF2-40B4-BE49-F238E27FC236}">
                <a16:creationId xmlns:a16="http://schemas.microsoft.com/office/drawing/2014/main" id="{83433AF9-A073-B194-2859-96A9466C3E89}"/>
              </a:ext>
            </a:extLst>
          </p:cNvPr>
          <p:cNvSpPr>
            <a:spLocks noGrp="1"/>
          </p:cNvSpPr>
          <p:nvPr>
            <p:ph type="ftr" sz="quarter" idx="15"/>
          </p:nvPr>
        </p:nvSpPr>
        <p:spPr/>
        <p:txBody>
          <a:bodyPr/>
          <a:lstStyle/>
          <a:p>
            <a:r>
              <a:rPr lang="en-US"/>
              <a:t>Edit footer and page number options in “Header &amp; Footer”</a:t>
            </a:r>
          </a:p>
        </p:txBody>
      </p:sp>
      <p:sp>
        <p:nvSpPr>
          <p:cNvPr id="7" name="Slide Number Placeholder 6">
            <a:extLst>
              <a:ext uri="{FF2B5EF4-FFF2-40B4-BE49-F238E27FC236}">
                <a16:creationId xmlns:a16="http://schemas.microsoft.com/office/drawing/2014/main" id="{A61C2EFA-C25C-4ECF-90B6-8ABC116B2BA7}"/>
              </a:ext>
            </a:extLst>
          </p:cNvPr>
          <p:cNvSpPr>
            <a:spLocks noGrp="1"/>
          </p:cNvSpPr>
          <p:nvPr>
            <p:ph type="sldNum" sz="quarter" idx="16"/>
          </p:nvPr>
        </p:nvSpPr>
        <p:spPr/>
        <p:txBody>
          <a:bodyPr/>
          <a:lstStyle/>
          <a:p>
            <a:fld id="{D57F1E4F-1CFF-5643-939E-217C01CDF565}" type="slidenum">
              <a:rPr lang="en-US" smtClean="0"/>
              <a:pPr/>
              <a:t>‹#›</a:t>
            </a:fld>
            <a:endParaRPr lang="en-US"/>
          </a:p>
        </p:txBody>
      </p:sp>
      <p:sp>
        <p:nvSpPr>
          <p:cNvPr id="9" name="文字版面配置區 16">
            <a:extLst>
              <a:ext uri="{FF2B5EF4-FFF2-40B4-BE49-F238E27FC236}">
                <a16:creationId xmlns:a16="http://schemas.microsoft.com/office/drawing/2014/main" id="{24E6194C-BB86-6A33-935F-5DBD2F277A92}"/>
              </a:ext>
            </a:extLst>
          </p:cNvPr>
          <p:cNvSpPr>
            <a:spLocks noGrp="1"/>
          </p:cNvSpPr>
          <p:nvPr>
            <p:ph type="body" sz="quarter" idx="25" hasCustomPrompt="1"/>
          </p:nvPr>
        </p:nvSpPr>
        <p:spPr>
          <a:xfrm>
            <a:off x="400050" y="6126017"/>
            <a:ext cx="11591709" cy="677053"/>
          </a:xfrm>
        </p:spPr>
        <p:txBody>
          <a:bodyPr/>
          <a:lstStyle>
            <a:lvl1pPr marL="0" indent="0">
              <a:buNone/>
              <a:defRPr>
                <a:solidFill>
                  <a:schemeClr val="bg1"/>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40956197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layou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BC587-C788-2B1D-D5BE-38A39FFC5525}"/>
              </a:ext>
            </a:extLst>
          </p:cNvPr>
          <p:cNvSpPr>
            <a:spLocks noGrp="1"/>
          </p:cNvSpPr>
          <p:nvPr>
            <p:ph type="ctrTitle" hasCustomPrompt="1"/>
          </p:nvPr>
        </p:nvSpPr>
        <p:spPr>
          <a:xfrm>
            <a:off x="680321" y="1681316"/>
            <a:ext cx="8144134" cy="1648129"/>
          </a:xfrm>
          <a:solidFill>
            <a:srgbClr val="245002"/>
          </a:solidFill>
          <a:effectLst>
            <a:outerShdw blurRad="50800" dist="38100" dir="2700000" algn="tl" rotWithShape="0">
              <a:prstClr val="black">
                <a:alpha val="40000"/>
              </a:prstClr>
            </a:outerShdw>
          </a:effectLst>
        </p:spPr>
        <p:txBody>
          <a:bodyPr anchor="ctr">
            <a:noAutofit/>
          </a:bodyPr>
          <a:lstStyle>
            <a:lvl1pPr algn="l">
              <a:defRPr sz="3200">
                <a:solidFill>
                  <a:schemeClr val="bg1"/>
                </a:solidFill>
              </a:defRPr>
            </a:lvl1pPr>
          </a:lstStyle>
          <a:p>
            <a:r>
              <a:rPr lang="en-GB"/>
              <a:t>Click to edit Master title style</a:t>
            </a:r>
            <a:endParaRPr lang="en-US"/>
          </a:p>
        </p:txBody>
      </p:sp>
      <p:sp>
        <p:nvSpPr>
          <p:cNvPr id="4" name="Subtitle 2">
            <a:extLst>
              <a:ext uri="{FF2B5EF4-FFF2-40B4-BE49-F238E27FC236}">
                <a16:creationId xmlns:a16="http://schemas.microsoft.com/office/drawing/2014/main" id="{CAE389A9-BF46-44A9-246B-97B139226377}"/>
              </a:ext>
            </a:extLst>
          </p:cNvPr>
          <p:cNvSpPr>
            <a:spLocks noGrp="1"/>
          </p:cNvSpPr>
          <p:nvPr>
            <p:ph type="subTitle" idx="1"/>
          </p:nvPr>
        </p:nvSpPr>
        <p:spPr>
          <a:xfrm>
            <a:off x="680318" y="527250"/>
            <a:ext cx="8143875" cy="980365"/>
          </a:xfrm>
        </p:spPr>
        <p:txBody>
          <a:bodyPr>
            <a:no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5" name="內容版面配置區 17">
            <a:extLst>
              <a:ext uri="{FF2B5EF4-FFF2-40B4-BE49-F238E27FC236}">
                <a16:creationId xmlns:a16="http://schemas.microsoft.com/office/drawing/2014/main" id="{36346CED-AA1C-855D-2397-29723770964C}"/>
              </a:ext>
            </a:extLst>
          </p:cNvPr>
          <p:cNvSpPr>
            <a:spLocks noGrp="1"/>
          </p:cNvSpPr>
          <p:nvPr>
            <p:ph sz="quarter" idx="13"/>
          </p:nvPr>
        </p:nvSpPr>
        <p:spPr>
          <a:xfrm>
            <a:off x="680317" y="3815284"/>
            <a:ext cx="5415677" cy="980365"/>
          </a:xfrm>
        </p:spPr>
        <p:txBody>
          <a:bodyPr/>
          <a:lstStyle>
            <a:lvl1pPr marL="0" indent="0">
              <a:buNone/>
              <a:defRPr/>
            </a:lvl1pPr>
          </a:lstStyle>
          <a:p>
            <a:pPr marL="0" marR="0" lvl="0" indent="0" algn="l" defTabSz="914400" rtl="0" eaLnBrk="1" fontAlgn="auto" latinLnBrk="0" hangingPunct="1">
              <a:lnSpc>
                <a:spcPct val="100000"/>
              </a:lnSpc>
              <a:spcBef>
                <a:spcPts val="1000"/>
              </a:spcBef>
              <a:spcAft>
                <a:spcPts val="600"/>
              </a:spcAft>
              <a:buClrTx/>
              <a:buSzPct val="90000"/>
              <a:buFont typeface="Wingdings" pitchFamily="2" charset="2"/>
              <a:buNone/>
              <a:tabLst/>
              <a:defRPr/>
            </a:pPr>
            <a:r>
              <a:rPr kumimoji="1" lang="en-HK" altLang="zh-HK"/>
              <a:t>Click to edit Master text styles</a:t>
            </a:r>
          </a:p>
        </p:txBody>
      </p:sp>
      <p:sp>
        <p:nvSpPr>
          <p:cNvPr id="3" name="內容版面配置區 10">
            <a:extLst>
              <a:ext uri="{FF2B5EF4-FFF2-40B4-BE49-F238E27FC236}">
                <a16:creationId xmlns:a16="http://schemas.microsoft.com/office/drawing/2014/main" id="{BED38425-EBAB-D16D-60F0-A3AE0BC7F6DD}"/>
              </a:ext>
            </a:extLst>
          </p:cNvPr>
          <p:cNvSpPr>
            <a:spLocks noGrp="1"/>
          </p:cNvSpPr>
          <p:nvPr>
            <p:ph sz="quarter" idx="17"/>
          </p:nvPr>
        </p:nvSpPr>
        <p:spPr>
          <a:xfrm>
            <a:off x="680320" y="4899335"/>
            <a:ext cx="5415677" cy="1100932"/>
          </a:xfrm>
        </p:spPr>
        <p:txBody>
          <a:bodyPr/>
          <a:lstStyle/>
          <a:p>
            <a:pPr lvl="0"/>
            <a:r>
              <a:rPr lang="en-GB"/>
              <a:t>Click to edit Master text styles</a:t>
            </a:r>
          </a:p>
          <a:p>
            <a:pPr lvl="1"/>
            <a:r>
              <a:rPr lang="en-GB"/>
              <a:t>Second level</a:t>
            </a:r>
            <a:endParaRPr kumimoji="1" lang="zh-HK" altLang="en-US"/>
          </a:p>
        </p:txBody>
      </p:sp>
      <p:sp>
        <p:nvSpPr>
          <p:cNvPr id="11" name="內容版面配置區 10">
            <a:extLst>
              <a:ext uri="{FF2B5EF4-FFF2-40B4-BE49-F238E27FC236}">
                <a16:creationId xmlns:a16="http://schemas.microsoft.com/office/drawing/2014/main" id="{01BE434F-16DE-E8C5-7305-C932AA9E5E20}"/>
              </a:ext>
            </a:extLst>
          </p:cNvPr>
          <p:cNvSpPr>
            <a:spLocks noGrp="1"/>
          </p:cNvSpPr>
          <p:nvPr>
            <p:ph sz="quarter" idx="15" hasCustomPrompt="1"/>
          </p:nvPr>
        </p:nvSpPr>
        <p:spPr>
          <a:xfrm>
            <a:off x="6432550" y="3798403"/>
            <a:ext cx="2514600" cy="2201863"/>
          </a:xfrm>
        </p:spPr>
        <p:txBody>
          <a:bodyPr/>
          <a:lstStyle>
            <a:lvl1pPr marL="0" indent="0">
              <a:buNone/>
              <a:defRPr/>
            </a:lvl1pPr>
          </a:lstStyle>
          <a:p>
            <a:pPr lvl="0"/>
            <a:r>
              <a:rPr kumimoji="1" lang="en-US" altLang="zh-HK"/>
              <a:t>Click to insert speaker image</a:t>
            </a:r>
            <a:endParaRPr kumimoji="1" lang="zh-HK" altLang="en-US"/>
          </a:p>
        </p:txBody>
      </p:sp>
      <p:sp>
        <p:nvSpPr>
          <p:cNvPr id="17" name="內容版面配置區 16">
            <a:extLst>
              <a:ext uri="{FF2B5EF4-FFF2-40B4-BE49-F238E27FC236}">
                <a16:creationId xmlns:a16="http://schemas.microsoft.com/office/drawing/2014/main" id="{C677F6B8-404F-0E06-9537-4C6BE678E907}"/>
              </a:ext>
            </a:extLst>
          </p:cNvPr>
          <p:cNvSpPr>
            <a:spLocks noGrp="1"/>
          </p:cNvSpPr>
          <p:nvPr>
            <p:ph sz="quarter" idx="16" hasCustomPrompt="1"/>
          </p:nvPr>
        </p:nvSpPr>
        <p:spPr>
          <a:xfrm>
            <a:off x="9207500" y="3798403"/>
            <a:ext cx="2303462" cy="2201863"/>
          </a:xfrm>
        </p:spPr>
        <p:txBody>
          <a:bodyPr/>
          <a:lstStyle>
            <a:lvl1pPr marL="0" indent="0">
              <a:buNone/>
              <a:defRPr/>
            </a:lvl1pPr>
          </a:lstStyle>
          <a:p>
            <a:pPr marL="0" marR="0" lvl="0" indent="0" algn="l" defTabSz="914400" rtl="0" eaLnBrk="1" fontAlgn="auto" latinLnBrk="0" hangingPunct="1">
              <a:lnSpc>
                <a:spcPct val="100000"/>
              </a:lnSpc>
              <a:spcBef>
                <a:spcPts val="1000"/>
              </a:spcBef>
              <a:spcAft>
                <a:spcPts val="600"/>
              </a:spcAft>
              <a:buClrTx/>
              <a:buSzPct val="90000"/>
              <a:buFont typeface="Wingdings" pitchFamily="2" charset="2"/>
              <a:buNone/>
              <a:tabLst/>
              <a:defRPr/>
            </a:pPr>
            <a:r>
              <a:rPr kumimoji="1" lang="en-US" altLang="zh-HK"/>
              <a:t>Click to insert speaker image</a:t>
            </a:r>
            <a:endParaRPr kumimoji="1" lang="zh-HK" altLang="en-US"/>
          </a:p>
          <a:p>
            <a:pPr lvl="0"/>
            <a:endParaRPr kumimoji="1" lang="zh-HK" altLang="en-US"/>
          </a:p>
        </p:txBody>
      </p:sp>
      <p:sp>
        <p:nvSpPr>
          <p:cNvPr id="16" name="投影片編號版面配置區 15">
            <a:extLst>
              <a:ext uri="{FF2B5EF4-FFF2-40B4-BE49-F238E27FC236}">
                <a16:creationId xmlns:a16="http://schemas.microsoft.com/office/drawing/2014/main" id="{7A757E27-11F4-B54E-9A66-F533F1AB6314}"/>
              </a:ext>
            </a:extLst>
          </p:cNvPr>
          <p:cNvSpPr>
            <a:spLocks noGrp="1"/>
          </p:cNvSpPr>
          <p:nvPr>
            <p:ph type="sldNum" sz="quarter" idx="12"/>
          </p:nvPr>
        </p:nvSpPr>
        <p:spPr/>
        <p:txBody>
          <a:bodyPr/>
          <a:lstStyle/>
          <a:p>
            <a:fld id="{D57F1E4F-1CFF-5643-939E-217C01CDF565}" type="slidenum">
              <a:rPr lang="en-US" smtClean="0"/>
              <a:pPr/>
              <a:t>‹#›</a:t>
            </a:fld>
            <a:endParaRPr lang="en-US"/>
          </a:p>
        </p:txBody>
      </p:sp>
      <p:sp>
        <p:nvSpPr>
          <p:cNvPr id="12" name="日期版面配置區 11">
            <a:extLst>
              <a:ext uri="{FF2B5EF4-FFF2-40B4-BE49-F238E27FC236}">
                <a16:creationId xmlns:a16="http://schemas.microsoft.com/office/drawing/2014/main" id="{E9F284EE-3755-B00D-5D10-5238D4EA8A52}"/>
              </a:ext>
            </a:extLst>
          </p:cNvPr>
          <p:cNvSpPr>
            <a:spLocks noGrp="1"/>
          </p:cNvSpPr>
          <p:nvPr>
            <p:ph type="dt" sz="half" idx="10"/>
          </p:nvPr>
        </p:nvSpPr>
        <p:spPr/>
        <p:txBody>
          <a:bodyPr/>
          <a:lstStyle/>
          <a:p>
            <a:fld id="{82366278-3313-8549-87DE-ECC5920BEA47}" type="datetime1">
              <a:rPr lang="en-HK" smtClean="0"/>
              <a:t>22/11/2024</a:t>
            </a:fld>
            <a:endParaRPr lang="en-US"/>
          </a:p>
        </p:txBody>
      </p:sp>
      <p:sp>
        <p:nvSpPr>
          <p:cNvPr id="15" name="頁尾版面配置區 14">
            <a:extLst>
              <a:ext uri="{FF2B5EF4-FFF2-40B4-BE49-F238E27FC236}">
                <a16:creationId xmlns:a16="http://schemas.microsoft.com/office/drawing/2014/main" id="{AB3EF6C1-0F2E-E3B7-1BFF-BAB05630989A}"/>
              </a:ext>
            </a:extLst>
          </p:cNvPr>
          <p:cNvSpPr>
            <a:spLocks noGrp="1"/>
          </p:cNvSpPr>
          <p:nvPr>
            <p:ph type="ftr" sz="quarter" idx="11"/>
          </p:nvPr>
        </p:nvSpPr>
        <p:spPr/>
        <p:txBody>
          <a:bodyPr/>
          <a:lstStyle/>
          <a:p>
            <a:r>
              <a:rPr lang="en-US"/>
              <a:t>Edit footer and page number options in “Header &amp; Footer”</a:t>
            </a:r>
          </a:p>
        </p:txBody>
      </p:sp>
    </p:spTree>
    <p:extLst>
      <p:ext uri="{BB962C8B-B14F-4D97-AF65-F5344CB8AC3E}">
        <p14:creationId xmlns:p14="http://schemas.microsoft.com/office/powerpoint/2010/main" val="379259985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with 1-3 speak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676ED080-B699-4499-8E3D-250580FCB739}"/>
              </a:ext>
            </a:extLst>
          </p:cNvPr>
          <p:cNvSpPr>
            <a:spLocks noGrp="1"/>
          </p:cNvSpPr>
          <p:nvPr>
            <p:ph type="ctrTitle" hasCustomPrompt="1"/>
          </p:nvPr>
        </p:nvSpPr>
        <p:spPr>
          <a:xfrm>
            <a:off x="680321" y="1681316"/>
            <a:ext cx="8144134" cy="1648129"/>
          </a:xfrm>
          <a:solidFill>
            <a:srgbClr val="245002"/>
          </a:solidFill>
          <a:effectLst>
            <a:outerShdw blurRad="50800" dist="38100" dir="2700000" algn="tl" rotWithShape="0">
              <a:prstClr val="black">
                <a:alpha val="40000"/>
              </a:prstClr>
            </a:outerShdw>
          </a:effectLst>
        </p:spPr>
        <p:txBody>
          <a:bodyPr anchor="ctr">
            <a:noAutofit/>
          </a:bodyPr>
          <a:lstStyle>
            <a:lvl1pPr algn="l">
              <a:defRPr sz="3200">
                <a:solidFill>
                  <a:schemeClr val="bg1"/>
                </a:solidFill>
              </a:defRPr>
            </a:lvl1pPr>
          </a:lstStyle>
          <a:p>
            <a:r>
              <a:rPr lang="en-GB"/>
              <a:t>Click to edit Master title style</a:t>
            </a:r>
            <a:endParaRPr lang="en-US"/>
          </a:p>
        </p:txBody>
      </p:sp>
      <p:sp>
        <p:nvSpPr>
          <p:cNvPr id="2" name="Subtitle 2">
            <a:extLst>
              <a:ext uri="{FF2B5EF4-FFF2-40B4-BE49-F238E27FC236}">
                <a16:creationId xmlns:a16="http://schemas.microsoft.com/office/drawing/2014/main" id="{7D981A0D-9E9C-B054-CCF8-7C080D0A5E0E}"/>
              </a:ext>
            </a:extLst>
          </p:cNvPr>
          <p:cNvSpPr>
            <a:spLocks noGrp="1"/>
          </p:cNvSpPr>
          <p:nvPr>
            <p:ph type="subTitle" idx="1"/>
          </p:nvPr>
        </p:nvSpPr>
        <p:spPr>
          <a:xfrm>
            <a:off x="680318" y="527250"/>
            <a:ext cx="8143875" cy="980365"/>
          </a:xfrm>
        </p:spPr>
        <p:txBody>
          <a:bodyPr>
            <a:no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21" name="文字版面配置區 9">
            <a:extLst>
              <a:ext uri="{FF2B5EF4-FFF2-40B4-BE49-F238E27FC236}">
                <a16:creationId xmlns:a16="http://schemas.microsoft.com/office/drawing/2014/main" id="{7B88CD93-922F-1840-80E4-C5BB6457C5F1}"/>
              </a:ext>
            </a:extLst>
          </p:cNvPr>
          <p:cNvSpPr>
            <a:spLocks noGrp="1"/>
          </p:cNvSpPr>
          <p:nvPr>
            <p:ph type="body" sz="quarter" idx="14"/>
          </p:nvPr>
        </p:nvSpPr>
        <p:spPr>
          <a:xfrm>
            <a:off x="681038" y="3627860"/>
            <a:ext cx="2780619" cy="2480823"/>
          </a:xfrm>
        </p:spPr>
        <p:txBody>
          <a:bodyPr/>
          <a:lstStyle>
            <a:lvl5pPr marL="1828800" indent="0">
              <a:buNone/>
              <a:defRPr/>
            </a:lvl5pPr>
          </a:lstStyle>
          <a:p>
            <a:pPr lvl="0"/>
            <a:r>
              <a:rPr lang="en-GB"/>
              <a:t>Click to edit Master text styles</a:t>
            </a:r>
          </a:p>
          <a:p>
            <a:pPr lvl="1"/>
            <a:r>
              <a:rPr lang="en-GB"/>
              <a:t>Second level</a:t>
            </a:r>
          </a:p>
          <a:p>
            <a:pPr lvl="2"/>
            <a:r>
              <a:rPr lang="en-GB"/>
              <a:t>Third level</a:t>
            </a:r>
          </a:p>
        </p:txBody>
      </p:sp>
      <p:sp>
        <p:nvSpPr>
          <p:cNvPr id="8" name="內容版面配置區 10">
            <a:extLst>
              <a:ext uri="{FF2B5EF4-FFF2-40B4-BE49-F238E27FC236}">
                <a16:creationId xmlns:a16="http://schemas.microsoft.com/office/drawing/2014/main" id="{355A3771-191A-39ED-9990-4BB14F46C9C2}"/>
              </a:ext>
            </a:extLst>
          </p:cNvPr>
          <p:cNvSpPr>
            <a:spLocks noGrp="1"/>
          </p:cNvSpPr>
          <p:nvPr>
            <p:ph sz="quarter" idx="22" hasCustomPrompt="1"/>
          </p:nvPr>
        </p:nvSpPr>
        <p:spPr>
          <a:xfrm>
            <a:off x="3713838" y="3587708"/>
            <a:ext cx="2514600" cy="1684247"/>
          </a:xfrm>
        </p:spPr>
        <p:txBody>
          <a:bodyPr/>
          <a:lstStyle>
            <a:lvl1pPr marL="0" indent="0">
              <a:buNone/>
              <a:defRPr/>
            </a:lvl1pPr>
          </a:lstStyle>
          <a:p>
            <a:pPr lvl="0"/>
            <a:r>
              <a:rPr kumimoji="1" lang="en-US" altLang="zh-HK"/>
              <a:t>Click to insert speaker image</a:t>
            </a:r>
            <a:endParaRPr kumimoji="1" lang="zh-HK" altLang="en-US"/>
          </a:p>
        </p:txBody>
      </p:sp>
      <p:sp>
        <p:nvSpPr>
          <p:cNvPr id="24" name="文字版面配置區 9">
            <a:extLst>
              <a:ext uri="{FF2B5EF4-FFF2-40B4-BE49-F238E27FC236}">
                <a16:creationId xmlns:a16="http://schemas.microsoft.com/office/drawing/2014/main" id="{114306FB-C343-4DFB-3312-AACD4A3269BB}"/>
              </a:ext>
            </a:extLst>
          </p:cNvPr>
          <p:cNvSpPr>
            <a:spLocks noGrp="1"/>
          </p:cNvSpPr>
          <p:nvPr>
            <p:ph type="body" sz="quarter" idx="17"/>
          </p:nvPr>
        </p:nvSpPr>
        <p:spPr>
          <a:xfrm>
            <a:off x="3713839" y="5393153"/>
            <a:ext cx="2514601" cy="729810"/>
          </a:xfrm>
        </p:spPr>
        <p:txBody>
          <a:bodyPr/>
          <a:lstStyle>
            <a:lvl1pPr marL="0" indent="0">
              <a:buFontTx/>
              <a:buNone/>
              <a:defRPr/>
            </a:lvl1pPr>
          </a:lstStyle>
          <a:p>
            <a:pPr lvl="0"/>
            <a:r>
              <a:rPr lang="en-GB"/>
              <a:t>Click to edit Master text styles</a:t>
            </a:r>
          </a:p>
          <a:p>
            <a:pPr marL="228600" marR="0" lvl="0" indent="-228600" algn="l" defTabSz="914400" rtl="0" eaLnBrk="1" fontAlgn="auto" latinLnBrk="0" hangingPunct="1">
              <a:lnSpc>
                <a:spcPct val="100000"/>
              </a:lnSpc>
              <a:spcBef>
                <a:spcPts val="1000"/>
              </a:spcBef>
              <a:spcAft>
                <a:spcPts val="600"/>
              </a:spcAft>
              <a:buClrTx/>
              <a:buSzPct val="90000"/>
              <a:buFont typeface="Wingdings" pitchFamily="2" charset="2"/>
              <a:buChar char="l"/>
              <a:tabLst/>
              <a:defRPr/>
            </a:pPr>
            <a:endParaRPr kumimoji="1" lang="en-HK" altLang="zh-HK"/>
          </a:p>
        </p:txBody>
      </p:sp>
      <p:sp>
        <p:nvSpPr>
          <p:cNvPr id="9" name="內容版面配置區 10">
            <a:extLst>
              <a:ext uri="{FF2B5EF4-FFF2-40B4-BE49-F238E27FC236}">
                <a16:creationId xmlns:a16="http://schemas.microsoft.com/office/drawing/2014/main" id="{E93D3BCC-9F5B-D6FE-A894-806463CE8CCC}"/>
              </a:ext>
            </a:extLst>
          </p:cNvPr>
          <p:cNvSpPr>
            <a:spLocks noGrp="1"/>
          </p:cNvSpPr>
          <p:nvPr>
            <p:ph sz="quarter" idx="23" hasCustomPrompt="1"/>
          </p:nvPr>
        </p:nvSpPr>
        <p:spPr>
          <a:xfrm>
            <a:off x="6529607" y="3587708"/>
            <a:ext cx="2514600" cy="1684247"/>
          </a:xfrm>
        </p:spPr>
        <p:txBody>
          <a:bodyPr/>
          <a:lstStyle>
            <a:lvl1pPr marL="0" indent="0">
              <a:buNone/>
              <a:defRPr/>
            </a:lvl1pPr>
          </a:lstStyle>
          <a:p>
            <a:pPr lvl="0"/>
            <a:r>
              <a:rPr kumimoji="1" lang="en-US" altLang="zh-HK"/>
              <a:t>Click to insert speaker image</a:t>
            </a:r>
            <a:endParaRPr kumimoji="1" lang="zh-HK" altLang="en-US"/>
          </a:p>
        </p:txBody>
      </p:sp>
      <p:sp>
        <p:nvSpPr>
          <p:cNvPr id="6" name="文字版面配置區 9">
            <a:extLst>
              <a:ext uri="{FF2B5EF4-FFF2-40B4-BE49-F238E27FC236}">
                <a16:creationId xmlns:a16="http://schemas.microsoft.com/office/drawing/2014/main" id="{D1D7FCAA-ED80-6C12-0522-0B2D89090D5A}"/>
              </a:ext>
            </a:extLst>
          </p:cNvPr>
          <p:cNvSpPr>
            <a:spLocks noGrp="1"/>
          </p:cNvSpPr>
          <p:nvPr>
            <p:ph type="body" sz="quarter" idx="20"/>
          </p:nvPr>
        </p:nvSpPr>
        <p:spPr>
          <a:xfrm>
            <a:off x="6529606" y="5393153"/>
            <a:ext cx="2514601" cy="729810"/>
          </a:xfrm>
        </p:spPr>
        <p:txBody>
          <a:bodyPr/>
          <a:lstStyle>
            <a:lvl1pPr marL="0" indent="0">
              <a:buFontTx/>
              <a:buNone/>
              <a:defRPr/>
            </a:lvl1pPr>
          </a:lstStyle>
          <a:p>
            <a:pPr lvl="0"/>
            <a:r>
              <a:rPr lang="en-GB"/>
              <a:t>Click to edit Master text styles</a:t>
            </a:r>
          </a:p>
          <a:p>
            <a:pPr marL="228600" marR="0" lvl="0" indent="-228600" algn="l" defTabSz="914400" rtl="0" eaLnBrk="1" fontAlgn="auto" latinLnBrk="0" hangingPunct="1">
              <a:lnSpc>
                <a:spcPct val="100000"/>
              </a:lnSpc>
              <a:spcBef>
                <a:spcPts val="1000"/>
              </a:spcBef>
              <a:spcAft>
                <a:spcPts val="600"/>
              </a:spcAft>
              <a:buClrTx/>
              <a:buSzPct val="90000"/>
              <a:buFont typeface="Wingdings" pitchFamily="2" charset="2"/>
              <a:buChar char="l"/>
              <a:tabLst/>
              <a:defRPr/>
            </a:pPr>
            <a:endParaRPr kumimoji="1" lang="en-HK" altLang="zh-HK"/>
          </a:p>
        </p:txBody>
      </p:sp>
      <p:sp>
        <p:nvSpPr>
          <p:cNvPr id="10" name="內容版面配置區 10">
            <a:extLst>
              <a:ext uri="{FF2B5EF4-FFF2-40B4-BE49-F238E27FC236}">
                <a16:creationId xmlns:a16="http://schemas.microsoft.com/office/drawing/2014/main" id="{B19E8B9E-FBF3-0A83-C012-47308DA3742F}"/>
              </a:ext>
            </a:extLst>
          </p:cNvPr>
          <p:cNvSpPr>
            <a:spLocks noGrp="1"/>
          </p:cNvSpPr>
          <p:nvPr>
            <p:ph sz="quarter" idx="24" hasCustomPrompt="1"/>
          </p:nvPr>
        </p:nvSpPr>
        <p:spPr>
          <a:xfrm>
            <a:off x="9296388" y="3587708"/>
            <a:ext cx="2514600" cy="1684247"/>
          </a:xfrm>
        </p:spPr>
        <p:txBody>
          <a:bodyPr/>
          <a:lstStyle>
            <a:lvl1pPr marL="0" indent="0">
              <a:buNone/>
              <a:defRPr/>
            </a:lvl1pPr>
          </a:lstStyle>
          <a:p>
            <a:pPr lvl="0"/>
            <a:r>
              <a:rPr kumimoji="1" lang="en-US" altLang="zh-HK"/>
              <a:t>Click to insert speaker image</a:t>
            </a:r>
            <a:endParaRPr kumimoji="1" lang="zh-HK" altLang="en-US"/>
          </a:p>
        </p:txBody>
      </p:sp>
      <p:sp>
        <p:nvSpPr>
          <p:cNvPr id="7" name="文字版面配置區 9">
            <a:extLst>
              <a:ext uri="{FF2B5EF4-FFF2-40B4-BE49-F238E27FC236}">
                <a16:creationId xmlns:a16="http://schemas.microsoft.com/office/drawing/2014/main" id="{04927CA7-7C02-DE54-F88E-58E61D50F482}"/>
              </a:ext>
            </a:extLst>
          </p:cNvPr>
          <p:cNvSpPr>
            <a:spLocks noGrp="1"/>
          </p:cNvSpPr>
          <p:nvPr>
            <p:ph type="body" sz="quarter" idx="21"/>
          </p:nvPr>
        </p:nvSpPr>
        <p:spPr>
          <a:xfrm>
            <a:off x="9296388" y="5393153"/>
            <a:ext cx="2514601" cy="729810"/>
          </a:xfrm>
        </p:spPr>
        <p:txBody>
          <a:bodyPr/>
          <a:lstStyle>
            <a:lvl1pPr marL="0" indent="0">
              <a:buFontTx/>
              <a:buNone/>
              <a:defRPr/>
            </a:lvl1pPr>
          </a:lstStyle>
          <a:p>
            <a:pPr lvl="0"/>
            <a:r>
              <a:rPr lang="en-GB"/>
              <a:t>Click to edit Master text styles</a:t>
            </a:r>
          </a:p>
          <a:p>
            <a:pPr marL="228600" marR="0" lvl="0" indent="-228600" algn="l" defTabSz="914400" rtl="0" eaLnBrk="1" fontAlgn="auto" latinLnBrk="0" hangingPunct="1">
              <a:lnSpc>
                <a:spcPct val="100000"/>
              </a:lnSpc>
              <a:spcBef>
                <a:spcPts val="1000"/>
              </a:spcBef>
              <a:spcAft>
                <a:spcPts val="600"/>
              </a:spcAft>
              <a:buClrTx/>
              <a:buSzPct val="90000"/>
              <a:buFont typeface="Wingdings" pitchFamily="2" charset="2"/>
              <a:buChar char="l"/>
              <a:tabLst/>
              <a:defRPr/>
            </a:pPr>
            <a:endParaRPr kumimoji="1" lang="en-HK" altLang="zh-HK"/>
          </a:p>
        </p:txBody>
      </p:sp>
      <p:sp>
        <p:nvSpPr>
          <p:cNvPr id="3" name="投影片編號版面配置區 2">
            <a:extLst>
              <a:ext uri="{FF2B5EF4-FFF2-40B4-BE49-F238E27FC236}">
                <a16:creationId xmlns:a16="http://schemas.microsoft.com/office/drawing/2014/main" id="{EE7EC7EA-9042-EDCC-FCC8-2BA8EC579B05}"/>
              </a:ext>
            </a:extLst>
          </p:cNvPr>
          <p:cNvSpPr>
            <a:spLocks noGrp="1"/>
          </p:cNvSpPr>
          <p:nvPr>
            <p:ph type="sldNum" sz="quarter" idx="10"/>
          </p:nvPr>
        </p:nvSpPr>
        <p:spPr/>
        <p:txBody>
          <a:bodyPr/>
          <a:lstStyle/>
          <a:p>
            <a:fld id="{D57F1E4F-1CFF-5643-939E-217C01CDF565}" type="slidenum">
              <a:rPr lang="en-US" smtClean="0"/>
              <a:pPr/>
              <a:t>‹#›</a:t>
            </a:fld>
            <a:endParaRPr lang="en-US"/>
          </a:p>
        </p:txBody>
      </p:sp>
      <p:sp>
        <p:nvSpPr>
          <p:cNvPr id="4" name="日期版面配置區 3">
            <a:extLst>
              <a:ext uri="{FF2B5EF4-FFF2-40B4-BE49-F238E27FC236}">
                <a16:creationId xmlns:a16="http://schemas.microsoft.com/office/drawing/2014/main" id="{C0CA6645-C98E-D251-4015-4B17E9712A69}"/>
              </a:ext>
            </a:extLst>
          </p:cNvPr>
          <p:cNvSpPr>
            <a:spLocks noGrp="1"/>
          </p:cNvSpPr>
          <p:nvPr>
            <p:ph type="dt" sz="half" idx="11"/>
          </p:nvPr>
        </p:nvSpPr>
        <p:spPr/>
        <p:txBody>
          <a:bodyPr/>
          <a:lstStyle/>
          <a:p>
            <a:fld id="{82366278-3313-8549-87DE-ECC5920BEA47}" type="datetime1">
              <a:rPr lang="en-HK" smtClean="0"/>
              <a:t>22/11/2024</a:t>
            </a:fld>
            <a:endParaRPr lang="en-US"/>
          </a:p>
        </p:txBody>
      </p:sp>
      <p:sp>
        <p:nvSpPr>
          <p:cNvPr id="5" name="頁尾版面配置區 4">
            <a:extLst>
              <a:ext uri="{FF2B5EF4-FFF2-40B4-BE49-F238E27FC236}">
                <a16:creationId xmlns:a16="http://schemas.microsoft.com/office/drawing/2014/main" id="{43838BE0-842C-0312-9551-85A45B095B66}"/>
              </a:ext>
            </a:extLst>
          </p:cNvPr>
          <p:cNvSpPr>
            <a:spLocks noGrp="1"/>
          </p:cNvSpPr>
          <p:nvPr>
            <p:ph type="ftr" sz="quarter" idx="12"/>
          </p:nvPr>
        </p:nvSpPr>
        <p:spPr/>
        <p:txBody>
          <a:bodyPr/>
          <a:lstStyle/>
          <a:p>
            <a:r>
              <a:rPr lang="en-US"/>
              <a:t>Edit footer and page number options in “Header &amp; Footer”</a:t>
            </a:r>
          </a:p>
        </p:txBody>
      </p:sp>
    </p:spTree>
    <p:extLst>
      <p:ext uri="{BB962C8B-B14F-4D97-AF65-F5344CB8AC3E}">
        <p14:creationId xmlns:p14="http://schemas.microsoft.com/office/powerpoint/2010/main" val="64888171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 content box">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5C5999D-7623-CF5A-7175-88CE401E2ECA}"/>
              </a:ext>
            </a:extLst>
          </p:cNvPr>
          <p:cNvSpPr>
            <a:spLocks noGrp="1"/>
          </p:cNvSpPr>
          <p:nvPr>
            <p:ph type="title"/>
          </p:nvPr>
        </p:nvSpPr>
        <p:spPr>
          <a:xfrm>
            <a:off x="-25399" y="228599"/>
            <a:ext cx="10566400" cy="1320960"/>
          </a:xfrm>
          <a:solidFill>
            <a:srgbClr val="245002"/>
          </a:solidFill>
          <a:ln w="28575">
            <a:solidFill>
              <a:srgbClr val="E9E6C5"/>
            </a:solidFill>
          </a:ln>
        </p:spPr>
        <p:txBody>
          <a:bodyPr/>
          <a:lstStyle>
            <a:lvl1pPr>
              <a:defRPr>
                <a:solidFill>
                  <a:schemeClr val="bg1"/>
                </a:solidFill>
              </a:defRPr>
            </a:lvl1pPr>
          </a:lstStyle>
          <a:p>
            <a:r>
              <a:rPr lang="en-GB"/>
              <a:t>Click to edit Master title style</a:t>
            </a:r>
            <a:endParaRPr lang="en-US"/>
          </a:p>
        </p:txBody>
      </p:sp>
      <p:sp>
        <p:nvSpPr>
          <p:cNvPr id="10" name="Content Placeholder 2">
            <a:extLst>
              <a:ext uri="{FF2B5EF4-FFF2-40B4-BE49-F238E27FC236}">
                <a16:creationId xmlns:a16="http://schemas.microsoft.com/office/drawing/2014/main" id="{75791AE1-A21A-3BAD-80F5-B5CA7C8BF6F2}"/>
              </a:ext>
            </a:extLst>
          </p:cNvPr>
          <p:cNvSpPr>
            <a:spLocks noGrp="1"/>
          </p:cNvSpPr>
          <p:nvPr>
            <p:ph idx="1"/>
          </p:nvPr>
        </p:nvSpPr>
        <p:spPr>
          <a:xfrm>
            <a:off x="680322" y="1749539"/>
            <a:ext cx="10435232" cy="398070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9" name="文字版面配置區 18">
            <a:extLst>
              <a:ext uri="{FF2B5EF4-FFF2-40B4-BE49-F238E27FC236}">
                <a16:creationId xmlns:a16="http://schemas.microsoft.com/office/drawing/2014/main" id="{30E382B3-B941-C48D-E1A5-D883E1B687C0}"/>
              </a:ext>
            </a:extLst>
          </p:cNvPr>
          <p:cNvSpPr>
            <a:spLocks noGrp="1"/>
          </p:cNvSpPr>
          <p:nvPr>
            <p:ph type="body" sz="quarter" idx="13"/>
          </p:nvPr>
        </p:nvSpPr>
        <p:spPr>
          <a:xfrm>
            <a:off x="681038" y="5730241"/>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2" name="Date Placeholder 1">
            <a:extLst>
              <a:ext uri="{FF2B5EF4-FFF2-40B4-BE49-F238E27FC236}">
                <a16:creationId xmlns:a16="http://schemas.microsoft.com/office/drawing/2014/main" id="{3ABA653D-8E77-BA0A-1040-A8DE28B6ECA5}"/>
              </a:ext>
            </a:extLst>
          </p:cNvPr>
          <p:cNvSpPr>
            <a:spLocks noGrp="1"/>
          </p:cNvSpPr>
          <p:nvPr>
            <p:ph type="dt" sz="half" idx="14"/>
          </p:nvPr>
        </p:nvSpPr>
        <p:spPr/>
        <p:txBody>
          <a:bodyPr/>
          <a:lstStyle/>
          <a:p>
            <a:fld id="{82366278-3313-8549-87DE-ECC5920BEA47}" type="datetime1">
              <a:rPr lang="en-HK" smtClean="0"/>
              <a:pPr/>
              <a:t>22/11/2024</a:t>
            </a:fld>
            <a:endParaRPr lang="en-US"/>
          </a:p>
        </p:txBody>
      </p:sp>
      <p:sp>
        <p:nvSpPr>
          <p:cNvPr id="3" name="Footer Placeholder 2">
            <a:extLst>
              <a:ext uri="{FF2B5EF4-FFF2-40B4-BE49-F238E27FC236}">
                <a16:creationId xmlns:a16="http://schemas.microsoft.com/office/drawing/2014/main" id="{8C693E38-9CC7-991A-B298-0C9AE3D6C883}"/>
              </a:ext>
            </a:extLst>
          </p:cNvPr>
          <p:cNvSpPr>
            <a:spLocks noGrp="1"/>
          </p:cNvSpPr>
          <p:nvPr>
            <p:ph type="ftr" sz="quarter" idx="15"/>
          </p:nvPr>
        </p:nvSpPr>
        <p:spPr/>
        <p:txBody>
          <a:bodyPr/>
          <a:lstStyle/>
          <a:p>
            <a:r>
              <a:rPr lang="en-US"/>
              <a:t>Edit footer and page number options in “Header &amp; Footer”</a:t>
            </a:r>
          </a:p>
        </p:txBody>
      </p:sp>
      <p:sp>
        <p:nvSpPr>
          <p:cNvPr id="4" name="Slide Number Placeholder 3">
            <a:extLst>
              <a:ext uri="{FF2B5EF4-FFF2-40B4-BE49-F238E27FC236}">
                <a16:creationId xmlns:a16="http://schemas.microsoft.com/office/drawing/2014/main" id="{C9FD2A6A-843F-347F-73FD-287AA0DE5E8B}"/>
              </a:ext>
            </a:extLst>
          </p:cNvPr>
          <p:cNvSpPr>
            <a:spLocks noGrp="1"/>
          </p:cNvSpPr>
          <p:nvPr>
            <p:ph type="sldNum" sz="quarter" idx="16"/>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90002095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 boxes layout 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7F116-9C45-919D-6C00-79A9C268A282}"/>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en-GB"/>
              <a:t>Click to edit Master title style</a:t>
            </a:r>
            <a:endParaRPr lang="en-US"/>
          </a:p>
        </p:txBody>
      </p:sp>
      <p:sp>
        <p:nvSpPr>
          <p:cNvPr id="5" name="Content Placeholder 2">
            <a:extLst>
              <a:ext uri="{FF2B5EF4-FFF2-40B4-BE49-F238E27FC236}">
                <a16:creationId xmlns:a16="http://schemas.microsoft.com/office/drawing/2014/main" id="{156963F6-57F1-ED9E-1ECB-11D07708D0BE}"/>
              </a:ext>
            </a:extLst>
          </p:cNvPr>
          <p:cNvSpPr>
            <a:spLocks noGrp="1"/>
          </p:cNvSpPr>
          <p:nvPr>
            <p:ph sz="half" idx="1"/>
          </p:nvPr>
        </p:nvSpPr>
        <p:spPr>
          <a:xfrm>
            <a:off x="680319" y="1767841"/>
            <a:ext cx="10435233" cy="1897172"/>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6" name="Content Placeholder 3">
            <a:extLst>
              <a:ext uri="{FF2B5EF4-FFF2-40B4-BE49-F238E27FC236}">
                <a16:creationId xmlns:a16="http://schemas.microsoft.com/office/drawing/2014/main" id="{0F271A1C-ED86-9EC7-B01A-F612DCDDA71A}"/>
              </a:ext>
            </a:extLst>
          </p:cNvPr>
          <p:cNvSpPr>
            <a:spLocks noGrp="1"/>
          </p:cNvSpPr>
          <p:nvPr>
            <p:ph sz="half" idx="2"/>
          </p:nvPr>
        </p:nvSpPr>
        <p:spPr>
          <a:xfrm>
            <a:off x="680318" y="3833416"/>
            <a:ext cx="10435232" cy="1897172"/>
          </a:xfrm>
        </p:spPr>
        <p:txBody>
          <a:bodyPr/>
          <a:lstStyle/>
          <a:p>
            <a:pPr lvl="0"/>
            <a:r>
              <a:rPr lang="en-GB"/>
              <a:t>Click to edit Master text styles</a:t>
            </a:r>
          </a:p>
          <a:p>
            <a:pPr lvl="1"/>
            <a:r>
              <a:rPr lang="en-GB"/>
              <a:t>Second level</a:t>
            </a:r>
          </a:p>
          <a:p>
            <a:pPr lvl="2"/>
            <a:r>
              <a:rPr lang="en-GB"/>
              <a:t>Third level</a:t>
            </a:r>
            <a:endParaRPr lang="en-US"/>
          </a:p>
        </p:txBody>
      </p:sp>
      <p:sp>
        <p:nvSpPr>
          <p:cNvPr id="10" name="文字版面配置區 18">
            <a:extLst>
              <a:ext uri="{FF2B5EF4-FFF2-40B4-BE49-F238E27FC236}">
                <a16:creationId xmlns:a16="http://schemas.microsoft.com/office/drawing/2014/main" id="{C128C34C-3031-1EFA-B50D-2CBDABE44765}"/>
              </a:ext>
            </a:extLst>
          </p:cNvPr>
          <p:cNvSpPr>
            <a:spLocks noGrp="1"/>
          </p:cNvSpPr>
          <p:nvPr>
            <p:ph type="body" sz="quarter" idx="13"/>
          </p:nvPr>
        </p:nvSpPr>
        <p:spPr>
          <a:xfrm>
            <a:off x="681038" y="5730241"/>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3" name="Date Placeholder 2">
            <a:extLst>
              <a:ext uri="{FF2B5EF4-FFF2-40B4-BE49-F238E27FC236}">
                <a16:creationId xmlns:a16="http://schemas.microsoft.com/office/drawing/2014/main" id="{5A9AA792-57E2-A680-B701-75FC2A4C99B9}"/>
              </a:ext>
            </a:extLst>
          </p:cNvPr>
          <p:cNvSpPr>
            <a:spLocks noGrp="1"/>
          </p:cNvSpPr>
          <p:nvPr>
            <p:ph type="dt" sz="half" idx="14"/>
          </p:nvPr>
        </p:nvSpPr>
        <p:spPr/>
        <p:txBody>
          <a:bodyPr/>
          <a:lstStyle/>
          <a:p>
            <a:fld id="{82366278-3313-8549-87DE-ECC5920BEA47}" type="datetime1">
              <a:rPr lang="en-HK" smtClean="0"/>
              <a:pPr/>
              <a:t>22/11/2024</a:t>
            </a:fld>
            <a:endParaRPr lang="en-US"/>
          </a:p>
        </p:txBody>
      </p:sp>
      <p:sp>
        <p:nvSpPr>
          <p:cNvPr id="4" name="Footer Placeholder 3">
            <a:extLst>
              <a:ext uri="{FF2B5EF4-FFF2-40B4-BE49-F238E27FC236}">
                <a16:creationId xmlns:a16="http://schemas.microsoft.com/office/drawing/2014/main" id="{83433AF9-A073-B194-2859-96A9466C3E89}"/>
              </a:ext>
            </a:extLst>
          </p:cNvPr>
          <p:cNvSpPr>
            <a:spLocks noGrp="1"/>
          </p:cNvSpPr>
          <p:nvPr>
            <p:ph type="ftr" sz="quarter" idx="15"/>
          </p:nvPr>
        </p:nvSpPr>
        <p:spPr/>
        <p:txBody>
          <a:bodyPr/>
          <a:lstStyle/>
          <a:p>
            <a:r>
              <a:rPr lang="en-US"/>
              <a:t>Edit footer and page number options in “Header &amp; Footer”</a:t>
            </a:r>
          </a:p>
        </p:txBody>
      </p:sp>
      <p:sp>
        <p:nvSpPr>
          <p:cNvPr id="7" name="Slide Number Placeholder 6">
            <a:extLst>
              <a:ext uri="{FF2B5EF4-FFF2-40B4-BE49-F238E27FC236}">
                <a16:creationId xmlns:a16="http://schemas.microsoft.com/office/drawing/2014/main" id="{A61C2EFA-C25C-4ECF-90B6-8ABC116B2BA7}"/>
              </a:ext>
            </a:extLst>
          </p:cNvPr>
          <p:cNvSpPr>
            <a:spLocks noGrp="1"/>
          </p:cNvSpPr>
          <p:nvPr>
            <p:ph type="sldNum" sz="quarter" idx="16"/>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4302997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 boxes layout B">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B1A187A-FD07-1A44-5AAC-6396092D4924}"/>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en-GB"/>
              <a:t>Click to edit Master title style</a:t>
            </a:r>
            <a:endParaRPr lang="en-US"/>
          </a:p>
        </p:txBody>
      </p:sp>
      <p:sp>
        <p:nvSpPr>
          <p:cNvPr id="2" name="Content Placeholder 2">
            <a:extLst>
              <a:ext uri="{FF2B5EF4-FFF2-40B4-BE49-F238E27FC236}">
                <a16:creationId xmlns:a16="http://schemas.microsoft.com/office/drawing/2014/main" id="{9EE18F17-A362-49E0-BBAA-366143217412}"/>
              </a:ext>
            </a:extLst>
          </p:cNvPr>
          <p:cNvSpPr>
            <a:spLocks noGrp="1"/>
          </p:cNvSpPr>
          <p:nvPr>
            <p:ph sz="half" idx="1"/>
          </p:nvPr>
        </p:nvSpPr>
        <p:spPr>
          <a:xfrm>
            <a:off x="680320" y="1767841"/>
            <a:ext cx="5095640" cy="3916680"/>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3" name="Content Placeholder 3">
            <a:extLst>
              <a:ext uri="{FF2B5EF4-FFF2-40B4-BE49-F238E27FC236}">
                <a16:creationId xmlns:a16="http://schemas.microsoft.com/office/drawing/2014/main" id="{5A7AEB47-527F-CABE-62E2-F80DBAD97853}"/>
              </a:ext>
            </a:extLst>
          </p:cNvPr>
          <p:cNvSpPr>
            <a:spLocks noGrp="1"/>
          </p:cNvSpPr>
          <p:nvPr>
            <p:ph sz="half" idx="2"/>
          </p:nvPr>
        </p:nvSpPr>
        <p:spPr>
          <a:xfrm>
            <a:off x="6096000" y="1767841"/>
            <a:ext cx="4930115" cy="3916680"/>
          </a:xfrm>
        </p:spPr>
        <p:txBody>
          <a:bodyPr/>
          <a:lstStyle/>
          <a:p>
            <a:pPr lvl="0"/>
            <a:r>
              <a:rPr lang="en-GB"/>
              <a:t>Click to edit Master text styles</a:t>
            </a:r>
          </a:p>
          <a:p>
            <a:pPr lvl="1"/>
            <a:r>
              <a:rPr lang="en-GB"/>
              <a:t>Second level</a:t>
            </a:r>
          </a:p>
          <a:p>
            <a:pPr lvl="2"/>
            <a:r>
              <a:rPr lang="en-GB"/>
              <a:t>Third level</a:t>
            </a:r>
            <a:endParaRPr lang="en-US"/>
          </a:p>
        </p:txBody>
      </p:sp>
      <p:sp>
        <p:nvSpPr>
          <p:cNvPr id="9" name="文字版面配置區 18">
            <a:extLst>
              <a:ext uri="{FF2B5EF4-FFF2-40B4-BE49-F238E27FC236}">
                <a16:creationId xmlns:a16="http://schemas.microsoft.com/office/drawing/2014/main" id="{A8FFA891-58B9-340F-CD39-D78E85A334F7}"/>
              </a:ext>
            </a:extLst>
          </p:cNvPr>
          <p:cNvSpPr>
            <a:spLocks noGrp="1"/>
          </p:cNvSpPr>
          <p:nvPr>
            <p:ph type="body" sz="quarter" idx="13"/>
          </p:nvPr>
        </p:nvSpPr>
        <p:spPr>
          <a:xfrm>
            <a:off x="681038" y="5730241"/>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6" name="Date Placeholder 5">
            <a:extLst>
              <a:ext uri="{FF2B5EF4-FFF2-40B4-BE49-F238E27FC236}">
                <a16:creationId xmlns:a16="http://schemas.microsoft.com/office/drawing/2014/main" id="{EB11EB6F-616D-2CE8-7F0C-EAC051BFF108}"/>
              </a:ext>
            </a:extLst>
          </p:cNvPr>
          <p:cNvSpPr>
            <a:spLocks noGrp="1"/>
          </p:cNvSpPr>
          <p:nvPr>
            <p:ph type="dt" sz="half" idx="14"/>
          </p:nvPr>
        </p:nvSpPr>
        <p:spPr/>
        <p:txBody>
          <a:bodyPr/>
          <a:lstStyle/>
          <a:p>
            <a:fld id="{82366278-3313-8549-87DE-ECC5920BEA47}" type="datetime1">
              <a:rPr lang="en-HK" smtClean="0"/>
              <a:pPr/>
              <a:t>22/11/2024</a:t>
            </a:fld>
            <a:endParaRPr lang="en-US"/>
          </a:p>
        </p:txBody>
      </p:sp>
      <p:sp>
        <p:nvSpPr>
          <p:cNvPr id="7" name="Footer Placeholder 6">
            <a:extLst>
              <a:ext uri="{FF2B5EF4-FFF2-40B4-BE49-F238E27FC236}">
                <a16:creationId xmlns:a16="http://schemas.microsoft.com/office/drawing/2014/main" id="{506E1802-D16B-70E9-5E52-A02F900B12C2}"/>
              </a:ext>
            </a:extLst>
          </p:cNvPr>
          <p:cNvSpPr>
            <a:spLocks noGrp="1"/>
          </p:cNvSpPr>
          <p:nvPr>
            <p:ph type="ftr" sz="quarter" idx="15"/>
          </p:nvPr>
        </p:nvSpPr>
        <p:spPr/>
        <p:txBody>
          <a:bodyPr/>
          <a:lstStyle/>
          <a:p>
            <a:r>
              <a:rPr lang="en-US"/>
              <a:t>Edit footer and page number options in “Header &amp; Footer”</a:t>
            </a:r>
          </a:p>
        </p:txBody>
      </p:sp>
      <p:sp>
        <p:nvSpPr>
          <p:cNvPr id="8" name="Slide Number Placeholder 7">
            <a:extLst>
              <a:ext uri="{FF2B5EF4-FFF2-40B4-BE49-F238E27FC236}">
                <a16:creationId xmlns:a16="http://schemas.microsoft.com/office/drawing/2014/main" id="{D03E31E2-04B8-84B9-8AFA-85AABB7D3777}"/>
              </a:ext>
            </a:extLst>
          </p:cNvPr>
          <p:cNvSpPr>
            <a:spLocks noGrp="1"/>
          </p:cNvSpPr>
          <p:nvPr>
            <p:ph type="sldNum" sz="quarter" idx="16"/>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16415987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 boxes layout A">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3AD87DB-1B3F-7306-8D33-F555ECCAFCF3}"/>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en-GB"/>
              <a:t>Click to edit Master title style</a:t>
            </a:r>
            <a:endParaRPr lang="en-US"/>
          </a:p>
        </p:txBody>
      </p:sp>
      <p:sp>
        <p:nvSpPr>
          <p:cNvPr id="2" name="Content Placeholder 2">
            <a:extLst>
              <a:ext uri="{FF2B5EF4-FFF2-40B4-BE49-F238E27FC236}">
                <a16:creationId xmlns:a16="http://schemas.microsoft.com/office/drawing/2014/main" id="{9EE18F17-A362-49E0-BBAA-366143217412}"/>
              </a:ext>
            </a:extLst>
          </p:cNvPr>
          <p:cNvSpPr>
            <a:spLocks noGrp="1"/>
          </p:cNvSpPr>
          <p:nvPr>
            <p:ph sz="half" idx="1"/>
          </p:nvPr>
        </p:nvSpPr>
        <p:spPr>
          <a:xfrm>
            <a:off x="680319" y="1767841"/>
            <a:ext cx="10435233" cy="1256743"/>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3" name="Content Placeholder 3">
            <a:extLst>
              <a:ext uri="{FF2B5EF4-FFF2-40B4-BE49-F238E27FC236}">
                <a16:creationId xmlns:a16="http://schemas.microsoft.com/office/drawing/2014/main" id="{5A7AEB47-527F-CABE-62E2-F80DBAD97853}"/>
              </a:ext>
            </a:extLst>
          </p:cNvPr>
          <p:cNvSpPr>
            <a:spLocks noGrp="1"/>
          </p:cNvSpPr>
          <p:nvPr>
            <p:ph sz="half" idx="2"/>
          </p:nvPr>
        </p:nvSpPr>
        <p:spPr>
          <a:xfrm>
            <a:off x="680319" y="3120669"/>
            <a:ext cx="10435232" cy="1256743"/>
          </a:xfrm>
        </p:spPr>
        <p:txBody>
          <a:bodyPr/>
          <a:lstStyle/>
          <a:p>
            <a:pPr lvl="0"/>
            <a:r>
              <a:rPr lang="en-GB"/>
              <a:t>Click to edit Master text styles</a:t>
            </a:r>
          </a:p>
          <a:p>
            <a:pPr lvl="1"/>
            <a:r>
              <a:rPr lang="en-GB"/>
              <a:t>Second level</a:t>
            </a:r>
          </a:p>
          <a:p>
            <a:pPr lvl="2"/>
            <a:r>
              <a:rPr lang="en-GB"/>
              <a:t>Third level</a:t>
            </a:r>
            <a:endParaRPr lang="en-US"/>
          </a:p>
        </p:txBody>
      </p:sp>
      <p:sp>
        <p:nvSpPr>
          <p:cNvPr id="6" name="內容版面配置區 5">
            <a:extLst>
              <a:ext uri="{FF2B5EF4-FFF2-40B4-BE49-F238E27FC236}">
                <a16:creationId xmlns:a16="http://schemas.microsoft.com/office/drawing/2014/main" id="{207EE8FF-68B0-E21F-CD4A-A1942D30DFFF}"/>
              </a:ext>
            </a:extLst>
          </p:cNvPr>
          <p:cNvSpPr>
            <a:spLocks noGrp="1"/>
          </p:cNvSpPr>
          <p:nvPr>
            <p:ph sz="quarter" idx="14"/>
          </p:nvPr>
        </p:nvSpPr>
        <p:spPr>
          <a:xfrm>
            <a:off x="680914" y="4467336"/>
            <a:ext cx="10434637" cy="1133475"/>
          </a:xfrm>
        </p:spPr>
        <p:txBody>
          <a:bodyPr/>
          <a:lstStyle/>
          <a:p>
            <a:pPr lvl="0"/>
            <a:r>
              <a:rPr lang="en-GB"/>
              <a:t>Click to edit Master text styles</a:t>
            </a:r>
          </a:p>
          <a:p>
            <a:pPr lvl="1"/>
            <a:r>
              <a:rPr lang="en-GB"/>
              <a:t>Second level</a:t>
            </a:r>
          </a:p>
          <a:p>
            <a:pPr lvl="2"/>
            <a:r>
              <a:rPr lang="en-GB"/>
              <a:t>Third level</a:t>
            </a:r>
            <a:endParaRPr kumimoji="1" lang="zh-HK" altLang="en-US"/>
          </a:p>
        </p:txBody>
      </p:sp>
      <p:sp>
        <p:nvSpPr>
          <p:cNvPr id="10" name="文字版面配置區 18">
            <a:extLst>
              <a:ext uri="{FF2B5EF4-FFF2-40B4-BE49-F238E27FC236}">
                <a16:creationId xmlns:a16="http://schemas.microsoft.com/office/drawing/2014/main" id="{031D7477-21EF-F7E6-95F8-4C21A4AAC8AF}"/>
              </a:ext>
            </a:extLst>
          </p:cNvPr>
          <p:cNvSpPr>
            <a:spLocks noGrp="1"/>
          </p:cNvSpPr>
          <p:nvPr>
            <p:ph type="body" sz="quarter" idx="13"/>
          </p:nvPr>
        </p:nvSpPr>
        <p:spPr>
          <a:xfrm>
            <a:off x="681038" y="5730241"/>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7" name="Date Placeholder 6">
            <a:extLst>
              <a:ext uri="{FF2B5EF4-FFF2-40B4-BE49-F238E27FC236}">
                <a16:creationId xmlns:a16="http://schemas.microsoft.com/office/drawing/2014/main" id="{2F078C32-8A83-9A53-497D-2EB376337AE9}"/>
              </a:ext>
            </a:extLst>
          </p:cNvPr>
          <p:cNvSpPr>
            <a:spLocks noGrp="1"/>
          </p:cNvSpPr>
          <p:nvPr>
            <p:ph type="dt" sz="half" idx="15"/>
          </p:nvPr>
        </p:nvSpPr>
        <p:spPr/>
        <p:txBody>
          <a:bodyPr/>
          <a:lstStyle/>
          <a:p>
            <a:fld id="{82366278-3313-8549-87DE-ECC5920BEA47}" type="datetime1">
              <a:rPr lang="en-HK" smtClean="0"/>
              <a:pPr/>
              <a:t>22/11/2024</a:t>
            </a:fld>
            <a:endParaRPr lang="en-US"/>
          </a:p>
        </p:txBody>
      </p:sp>
      <p:sp>
        <p:nvSpPr>
          <p:cNvPr id="8" name="Footer Placeholder 7">
            <a:extLst>
              <a:ext uri="{FF2B5EF4-FFF2-40B4-BE49-F238E27FC236}">
                <a16:creationId xmlns:a16="http://schemas.microsoft.com/office/drawing/2014/main" id="{F52008A9-39FC-7ADE-F6F5-DE5E45A9B9B0}"/>
              </a:ext>
            </a:extLst>
          </p:cNvPr>
          <p:cNvSpPr>
            <a:spLocks noGrp="1"/>
          </p:cNvSpPr>
          <p:nvPr>
            <p:ph type="ftr" sz="quarter" idx="16"/>
          </p:nvPr>
        </p:nvSpPr>
        <p:spPr/>
        <p:txBody>
          <a:bodyPr/>
          <a:lstStyle/>
          <a:p>
            <a:r>
              <a:rPr lang="en-US"/>
              <a:t>Edit footer and page number options in “Header &amp; Footer”</a:t>
            </a:r>
          </a:p>
        </p:txBody>
      </p:sp>
      <p:sp>
        <p:nvSpPr>
          <p:cNvPr id="9" name="Slide Number Placeholder 8">
            <a:extLst>
              <a:ext uri="{FF2B5EF4-FFF2-40B4-BE49-F238E27FC236}">
                <a16:creationId xmlns:a16="http://schemas.microsoft.com/office/drawing/2014/main" id="{94BAE15C-9369-FA97-4529-BE68ED8786E2}"/>
              </a:ext>
            </a:extLst>
          </p:cNvPr>
          <p:cNvSpPr>
            <a:spLocks noGrp="1"/>
          </p:cNvSpPr>
          <p:nvPr>
            <p:ph type="sldNum" sz="quarter" idx="17"/>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25658203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 boxes layout 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22994-27DB-0D29-2C1C-43E05B0A445C}"/>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en-GB"/>
              <a:t>Click to edit Master title style</a:t>
            </a:r>
            <a:endParaRPr lang="en-US"/>
          </a:p>
        </p:txBody>
      </p:sp>
      <p:sp>
        <p:nvSpPr>
          <p:cNvPr id="4" name="Content Placeholder 2">
            <a:extLst>
              <a:ext uri="{FF2B5EF4-FFF2-40B4-BE49-F238E27FC236}">
                <a16:creationId xmlns:a16="http://schemas.microsoft.com/office/drawing/2014/main" id="{3375D640-4AEC-2780-17F3-40C966DA4728}"/>
              </a:ext>
            </a:extLst>
          </p:cNvPr>
          <p:cNvSpPr>
            <a:spLocks noGrp="1"/>
          </p:cNvSpPr>
          <p:nvPr>
            <p:ph sz="half" idx="1"/>
          </p:nvPr>
        </p:nvSpPr>
        <p:spPr>
          <a:xfrm>
            <a:off x="639531" y="1813560"/>
            <a:ext cx="2989472" cy="3672840"/>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5" name="Content Placeholder 3">
            <a:extLst>
              <a:ext uri="{FF2B5EF4-FFF2-40B4-BE49-F238E27FC236}">
                <a16:creationId xmlns:a16="http://schemas.microsoft.com/office/drawing/2014/main" id="{963F5F72-2039-0FB0-2273-330F1A30A753}"/>
              </a:ext>
            </a:extLst>
          </p:cNvPr>
          <p:cNvSpPr>
            <a:spLocks noGrp="1"/>
          </p:cNvSpPr>
          <p:nvPr>
            <p:ph sz="half" idx="2"/>
          </p:nvPr>
        </p:nvSpPr>
        <p:spPr>
          <a:xfrm>
            <a:off x="3862941" y="1813560"/>
            <a:ext cx="3354723" cy="3672840"/>
          </a:xfrm>
        </p:spPr>
        <p:txBody>
          <a:bodyPr/>
          <a:lstStyle/>
          <a:p>
            <a:pPr lvl="0"/>
            <a:r>
              <a:rPr lang="en-GB"/>
              <a:t>Click to edit Master text styles</a:t>
            </a:r>
          </a:p>
          <a:p>
            <a:pPr lvl="1"/>
            <a:r>
              <a:rPr lang="en-GB"/>
              <a:t>Second level</a:t>
            </a:r>
          </a:p>
          <a:p>
            <a:pPr lvl="2"/>
            <a:r>
              <a:rPr lang="en-GB"/>
              <a:t>Third level</a:t>
            </a:r>
            <a:endParaRPr lang="en-US"/>
          </a:p>
        </p:txBody>
      </p:sp>
      <p:sp>
        <p:nvSpPr>
          <p:cNvPr id="6" name="Content Placeholder 3">
            <a:extLst>
              <a:ext uri="{FF2B5EF4-FFF2-40B4-BE49-F238E27FC236}">
                <a16:creationId xmlns:a16="http://schemas.microsoft.com/office/drawing/2014/main" id="{41E2E9E3-E29F-AAF6-71F4-C8FE0A59B486}"/>
              </a:ext>
            </a:extLst>
          </p:cNvPr>
          <p:cNvSpPr>
            <a:spLocks noGrp="1"/>
          </p:cNvSpPr>
          <p:nvPr>
            <p:ph sz="half" idx="13"/>
          </p:nvPr>
        </p:nvSpPr>
        <p:spPr>
          <a:xfrm>
            <a:off x="7438948" y="1813560"/>
            <a:ext cx="3354723" cy="3672840"/>
          </a:xfrm>
        </p:spPr>
        <p:txBody>
          <a:bodyPr/>
          <a:lstStyle/>
          <a:p>
            <a:pPr lvl="0"/>
            <a:r>
              <a:rPr lang="en-GB"/>
              <a:t>Click to edit Master text styles</a:t>
            </a:r>
          </a:p>
          <a:p>
            <a:pPr lvl="1"/>
            <a:r>
              <a:rPr lang="en-GB"/>
              <a:t>Second level</a:t>
            </a:r>
          </a:p>
          <a:p>
            <a:pPr lvl="2"/>
            <a:r>
              <a:rPr lang="en-GB"/>
              <a:t>Third level</a:t>
            </a:r>
            <a:endParaRPr lang="en-US"/>
          </a:p>
        </p:txBody>
      </p:sp>
      <p:sp>
        <p:nvSpPr>
          <p:cNvPr id="10" name="文字版面配置區 18">
            <a:extLst>
              <a:ext uri="{FF2B5EF4-FFF2-40B4-BE49-F238E27FC236}">
                <a16:creationId xmlns:a16="http://schemas.microsoft.com/office/drawing/2014/main" id="{843191E2-082D-3694-AA1F-4FB520C1F2B7}"/>
              </a:ext>
            </a:extLst>
          </p:cNvPr>
          <p:cNvSpPr>
            <a:spLocks noGrp="1"/>
          </p:cNvSpPr>
          <p:nvPr>
            <p:ph type="body" sz="quarter" idx="18"/>
          </p:nvPr>
        </p:nvSpPr>
        <p:spPr>
          <a:xfrm>
            <a:off x="681038" y="5730241"/>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3" name="Date Placeholder 2">
            <a:extLst>
              <a:ext uri="{FF2B5EF4-FFF2-40B4-BE49-F238E27FC236}">
                <a16:creationId xmlns:a16="http://schemas.microsoft.com/office/drawing/2014/main" id="{15DFDE06-48BA-D45D-D3C9-3EAB1FEF97D6}"/>
              </a:ext>
            </a:extLst>
          </p:cNvPr>
          <p:cNvSpPr>
            <a:spLocks noGrp="1"/>
          </p:cNvSpPr>
          <p:nvPr>
            <p:ph type="dt" sz="half" idx="15"/>
          </p:nvPr>
        </p:nvSpPr>
        <p:spPr/>
        <p:txBody>
          <a:bodyPr/>
          <a:lstStyle/>
          <a:p>
            <a:fld id="{82366278-3313-8549-87DE-ECC5920BEA47}" type="datetime1">
              <a:rPr lang="en-HK" smtClean="0"/>
              <a:pPr/>
              <a:t>22/11/2024</a:t>
            </a:fld>
            <a:endParaRPr lang="en-US"/>
          </a:p>
        </p:txBody>
      </p:sp>
      <p:sp>
        <p:nvSpPr>
          <p:cNvPr id="7" name="Footer Placeholder 6">
            <a:extLst>
              <a:ext uri="{FF2B5EF4-FFF2-40B4-BE49-F238E27FC236}">
                <a16:creationId xmlns:a16="http://schemas.microsoft.com/office/drawing/2014/main" id="{5A9D642E-99D8-2445-D668-C734988DA011}"/>
              </a:ext>
            </a:extLst>
          </p:cNvPr>
          <p:cNvSpPr>
            <a:spLocks noGrp="1"/>
          </p:cNvSpPr>
          <p:nvPr>
            <p:ph type="ftr" sz="quarter" idx="16"/>
          </p:nvPr>
        </p:nvSpPr>
        <p:spPr/>
        <p:txBody>
          <a:bodyPr/>
          <a:lstStyle/>
          <a:p>
            <a:r>
              <a:rPr lang="en-US"/>
              <a:t>Edit footer and page number options in “Header &amp; Footer”</a:t>
            </a:r>
          </a:p>
        </p:txBody>
      </p:sp>
      <p:sp>
        <p:nvSpPr>
          <p:cNvPr id="9" name="Slide Number Placeholder 8">
            <a:extLst>
              <a:ext uri="{FF2B5EF4-FFF2-40B4-BE49-F238E27FC236}">
                <a16:creationId xmlns:a16="http://schemas.microsoft.com/office/drawing/2014/main" id="{F0DCA0DB-0C3A-3ACB-F22C-F68E4CCA5CA0}"/>
              </a:ext>
            </a:extLst>
          </p:cNvPr>
          <p:cNvSpPr>
            <a:spLocks noGrp="1"/>
          </p:cNvSpPr>
          <p:nvPr>
            <p:ph type="sldNum" sz="quarter" idx="17"/>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23181878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 boxes layout C">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3E6972-484D-4693-DEFF-DBA45EECEC5D}"/>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en-GB"/>
              <a:t>Click to edit Master title style</a:t>
            </a:r>
            <a:endParaRPr lang="en-US"/>
          </a:p>
        </p:txBody>
      </p:sp>
      <p:sp>
        <p:nvSpPr>
          <p:cNvPr id="2" name="Content Placeholder 2">
            <a:extLst>
              <a:ext uri="{FF2B5EF4-FFF2-40B4-BE49-F238E27FC236}">
                <a16:creationId xmlns:a16="http://schemas.microsoft.com/office/drawing/2014/main" id="{9EE18F17-A362-49E0-BBAA-366143217412}"/>
              </a:ext>
            </a:extLst>
          </p:cNvPr>
          <p:cNvSpPr>
            <a:spLocks noGrp="1"/>
          </p:cNvSpPr>
          <p:nvPr>
            <p:ph sz="half" idx="1"/>
          </p:nvPr>
        </p:nvSpPr>
        <p:spPr>
          <a:xfrm>
            <a:off x="680320" y="1767841"/>
            <a:ext cx="4820828" cy="2140482"/>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3" name="Content Placeholder 3">
            <a:extLst>
              <a:ext uri="{FF2B5EF4-FFF2-40B4-BE49-F238E27FC236}">
                <a16:creationId xmlns:a16="http://schemas.microsoft.com/office/drawing/2014/main" id="{5A7AEB47-527F-CABE-62E2-F80DBAD97853}"/>
              </a:ext>
            </a:extLst>
          </p:cNvPr>
          <p:cNvSpPr>
            <a:spLocks noGrp="1"/>
          </p:cNvSpPr>
          <p:nvPr>
            <p:ph sz="half" idx="2"/>
          </p:nvPr>
        </p:nvSpPr>
        <p:spPr>
          <a:xfrm>
            <a:off x="5692877" y="1767842"/>
            <a:ext cx="5422672" cy="2140481"/>
          </a:xfrm>
        </p:spPr>
        <p:txBody>
          <a:bodyPr/>
          <a:lstStyle/>
          <a:p>
            <a:pPr lvl="0"/>
            <a:r>
              <a:rPr lang="en-GB"/>
              <a:t>Click to edit Master text styles</a:t>
            </a:r>
          </a:p>
          <a:p>
            <a:pPr lvl="1"/>
            <a:r>
              <a:rPr lang="en-GB"/>
              <a:t>Second level</a:t>
            </a:r>
          </a:p>
          <a:p>
            <a:pPr lvl="2"/>
            <a:r>
              <a:rPr lang="en-GB"/>
              <a:t>Third level</a:t>
            </a:r>
            <a:endParaRPr lang="en-US"/>
          </a:p>
        </p:txBody>
      </p:sp>
      <p:sp>
        <p:nvSpPr>
          <p:cNvPr id="6" name="內容版面配置區 5">
            <a:extLst>
              <a:ext uri="{FF2B5EF4-FFF2-40B4-BE49-F238E27FC236}">
                <a16:creationId xmlns:a16="http://schemas.microsoft.com/office/drawing/2014/main" id="{207EE8FF-68B0-E21F-CD4A-A1942D30DFFF}"/>
              </a:ext>
            </a:extLst>
          </p:cNvPr>
          <p:cNvSpPr>
            <a:spLocks noGrp="1"/>
          </p:cNvSpPr>
          <p:nvPr>
            <p:ph sz="quarter" idx="14"/>
          </p:nvPr>
        </p:nvSpPr>
        <p:spPr>
          <a:xfrm>
            <a:off x="681038" y="4100055"/>
            <a:ext cx="10434637" cy="1461524"/>
          </a:xfrm>
        </p:spPr>
        <p:txBody>
          <a:bodyPr/>
          <a:lstStyle/>
          <a:p>
            <a:pPr lvl="0"/>
            <a:r>
              <a:rPr lang="en-GB"/>
              <a:t>Click to edit Master text styles</a:t>
            </a:r>
          </a:p>
          <a:p>
            <a:pPr lvl="1"/>
            <a:r>
              <a:rPr lang="en-GB"/>
              <a:t>Second level</a:t>
            </a:r>
          </a:p>
          <a:p>
            <a:pPr lvl="2"/>
            <a:r>
              <a:rPr lang="en-GB"/>
              <a:t>Third level</a:t>
            </a:r>
          </a:p>
          <a:p>
            <a:pPr lvl="0"/>
            <a:endParaRPr kumimoji="1" lang="zh-HK" altLang="en-US"/>
          </a:p>
        </p:txBody>
      </p:sp>
      <p:sp>
        <p:nvSpPr>
          <p:cNvPr id="10" name="文字版面配置區 18">
            <a:extLst>
              <a:ext uri="{FF2B5EF4-FFF2-40B4-BE49-F238E27FC236}">
                <a16:creationId xmlns:a16="http://schemas.microsoft.com/office/drawing/2014/main" id="{0268EF38-FE2D-23E1-767D-0EAD1B6168B3}"/>
              </a:ext>
            </a:extLst>
          </p:cNvPr>
          <p:cNvSpPr>
            <a:spLocks noGrp="1"/>
          </p:cNvSpPr>
          <p:nvPr>
            <p:ph type="body" sz="quarter" idx="13"/>
          </p:nvPr>
        </p:nvSpPr>
        <p:spPr>
          <a:xfrm>
            <a:off x="681038" y="5730241"/>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7" name="Date Placeholder 6">
            <a:extLst>
              <a:ext uri="{FF2B5EF4-FFF2-40B4-BE49-F238E27FC236}">
                <a16:creationId xmlns:a16="http://schemas.microsoft.com/office/drawing/2014/main" id="{51E34F97-210C-05B6-3890-2C3A9BE286F3}"/>
              </a:ext>
            </a:extLst>
          </p:cNvPr>
          <p:cNvSpPr>
            <a:spLocks noGrp="1"/>
          </p:cNvSpPr>
          <p:nvPr>
            <p:ph type="dt" sz="half" idx="15"/>
          </p:nvPr>
        </p:nvSpPr>
        <p:spPr/>
        <p:txBody>
          <a:bodyPr/>
          <a:lstStyle/>
          <a:p>
            <a:fld id="{82366278-3313-8549-87DE-ECC5920BEA47}" type="datetime1">
              <a:rPr lang="en-HK" smtClean="0"/>
              <a:pPr/>
              <a:t>22/11/2024</a:t>
            </a:fld>
            <a:endParaRPr lang="en-US"/>
          </a:p>
        </p:txBody>
      </p:sp>
      <p:sp>
        <p:nvSpPr>
          <p:cNvPr id="8" name="Footer Placeholder 7">
            <a:extLst>
              <a:ext uri="{FF2B5EF4-FFF2-40B4-BE49-F238E27FC236}">
                <a16:creationId xmlns:a16="http://schemas.microsoft.com/office/drawing/2014/main" id="{B3E99F07-58AC-100A-9081-20461A0C0A3E}"/>
              </a:ext>
            </a:extLst>
          </p:cNvPr>
          <p:cNvSpPr>
            <a:spLocks noGrp="1"/>
          </p:cNvSpPr>
          <p:nvPr>
            <p:ph type="ftr" sz="quarter" idx="16"/>
          </p:nvPr>
        </p:nvSpPr>
        <p:spPr/>
        <p:txBody>
          <a:bodyPr/>
          <a:lstStyle/>
          <a:p>
            <a:r>
              <a:rPr lang="en-US"/>
              <a:t>Edit footer and page number options in “Header &amp; Footer”</a:t>
            </a:r>
          </a:p>
        </p:txBody>
      </p:sp>
      <p:sp>
        <p:nvSpPr>
          <p:cNvPr id="9" name="Slide Number Placeholder 8">
            <a:extLst>
              <a:ext uri="{FF2B5EF4-FFF2-40B4-BE49-F238E27FC236}">
                <a16:creationId xmlns:a16="http://schemas.microsoft.com/office/drawing/2014/main" id="{EC8C91E1-06D3-C498-28C9-2C0A412BB812}"/>
              </a:ext>
            </a:extLst>
          </p:cNvPr>
          <p:cNvSpPr>
            <a:spLocks noGrp="1"/>
          </p:cNvSpPr>
          <p:nvPr>
            <p:ph type="sldNum" sz="quarter" idx="17"/>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24644232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 boxes layout 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4B28411-DE7C-4CD5-97F0-E8D02D7D059B}"/>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en-GB"/>
              <a:t>Click to edit Master title style</a:t>
            </a:r>
            <a:endParaRPr lang="en-US"/>
          </a:p>
        </p:txBody>
      </p:sp>
      <p:sp>
        <p:nvSpPr>
          <p:cNvPr id="2" name="Content Placeholder 2">
            <a:extLst>
              <a:ext uri="{FF2B5EF4-FFF2-40B4-BE49-F238E27FC236}">
                <a16:creationId xmlns:a16="http://schemas.microsoft.com/office/drawing/2014/main" id="{9EE18F17-A362-49E0-BBAA-366143217412}"/>
              </a:ext>
            </a:extLst>
          </p:cNvPr>
          <p:cNvSpPr>
            <a:spLocks noGrp="1"/>
          </p:cNvSpPr>
          <p:nvPr>
            <p:ph sz="half" idx="1"/>
          </p:nvPr>
        </p:nvSpPr>
        <p:spPr>
          <a:xfrm>
            <a:off x="680320" y="1767841"/>
            <a:ext cx="10434636" cy="2140482"/>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3" name="Content Placeholder 3">
            <a:extLst>
              <a:ext uri="{FF2B5EF4-FFF2-40B4-BE49-F238E27FC236}">
                <a16:creationId xmlns:a16="http://schemas.microsoft.com/office/drawing/2014/main" id="{5A7AEB47-527F-CABE-62E2-F80DBAD97853}"/>
              </a:ext>
            </a:extLst>
          </p:cNvPr>
          <p:cNvSpPr>
            <a:spLocks noGrp="1"/>
          </p:cNvSpPr>
          <p:nvPr>
            <p:ph sz="half" idx="2"/>
          </p:nvPr>
        </p:nvSpPr>
        <p:spPr>
          <a:xfrm>
            <a:off x="680320" y="4158519"/>
            <a:ext cx="4820828" cy="1403060"/>
          </a:xfrm>
        </p:spPr>
        <p:txBody>
          <a:bodyPr/>
          <a:lstStyle/>
          <a:p>
            <a:pPr lvl="0"/>
            <a:r>
              <a:rPr lang="en-GB"/>
              <a:t>Click to edit Master text styles</a:t>
            </a:r>
          </a:p>
          <a:p>
            <a:pPr lvl="1"/>
            <a:r>
              <a:rPr lang="en-GB"/>
              <a:t>Second level</a:t>
            </a:r>
          </a:p>
          <a:p>
            <a:pPr lvl="2"/>
            <a:r>
              <a:rPr lang="en-GB"/>
              <a:t>Third level</a:t>
            </a:r>
            <a:endParaRPr lang="en-US"/>
          </a:p>
        </p:txBody>
      </p:sp>
      <p:sp>
        <p:nvSpPr>
          <p:cNvPr id="6" name="內容版面配置區 5">
            <a:extLst>
              <a:ext uri="{FF2B5EF4-FFF2-40B4-BE49-F238E27FC236}">
                <a16:creationId xmlns:a16="http://schemas.microsoft.com/office/drawing/2014/main" id="{207EE8FF-68B0-E21F-CD4A-A1942D30DFFF}"/>
              </a:ext>
            </a:extLst>
          </p:cNvPr>
          <p:cNvSpPr>
            <a:spLocks noGrp="1"/>
          </p:cNvSpPr>
          <p:nvPr>
            <p:ph sz="quarter" idx="14"/>
          </p:nvPr>
        </p:nvSpPr>
        <p:spPr>
          <a:xfrm>
            <a:off x="5692877" y="4100055"/>
            <a:ext cx="5422798" cy="1461524"/>
          </a:xfrm>
        </p:spPr>
        <p:txBody>
          <a:bodyPr/>
          <a:lstStyle/>
          <a:p>
            <a:pPr lvl="0"/>
            <a:r>
              <a:rPr lang="en-GB"/>
              <a:t>Click to edit Master text styles</a:t>
            </a:r>
          </a:p>
          <a:p>
            <a:pPr lvl="1"/>
            <a:r>
              <a:rPr lang="en-GB"/>
              <a:t>Second level</a:t>
            </a:r>
          </a:p>
          <a:p>
            <a:pPr lvl="2"/>
            <a:r>
              <a:rPr lang="en-GB"/>
              <a:t>Third level</a:t>
            </a:r>
            <a:endParaRPr lang="en-US"/>
          </a:p>
          <a:p>
            <a:pPr lvl="0"/>
            <a:endParaRPr kumimoji="1" lang="zh-HK" altLang="en-US"/>
          </a:p>
        </p:txBody>
      </p:sp>
      <p:sp>
        <p:nvSpPr>
          <p:cNvPr id="10" name="文字版面配置區 18">
            <a:extLst>
              <a:ext uri="{FF2B5EF4-FFF2-40B4-BE49-F238E27FC236}">
                <a16:creationId xmlns:a16="http://schemas.microsoft.com/office/drawing/2014/main" id="{47D376A4-2CBB-2E97-154D-1EB2D5F0DBAC}"/>
              </a:ext>
            </a:extLst>
          </p:cNvPr>
          <p:cNvSpPr>
            <a:spLocks noGrp="1"/>
          </p:cNvSpPr>
          <p:nvPr>
            <p:ph type="body" sz="quarter" idx="13"/>
          </p:nvPr>
        </p:nvSpPr>
        <p:spPr>
          <a:xfrm>
            <a:off x="681038" y="5730241"/>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7" name="Date Placeholder 6">
            <a:extLst>
              <a:ext uri="{FF2B5EF4-FFF2-40B4-BE49-F238E27FC236}">
                <a16:creationId xmlns:a16="http://schemas.microsoft.com/office/drawing/2014/main" id="{91285FBE-C3AF-0988-B906-E1248318BA33}"/>
              </a:ext>
            </a:extLst>
          </p:cNvPr>
          <p:cNvSpPr>
            <a:spLocks noGrp="1"/>
          </p:cNvSpPr>
          <p:nvPr>
            <p:ph type="dt" sz="half" idx="15"/>
          </p:nvPr>
        </p:nvSpPr>
        <p:spPr/>
        <p:txBody>
          <a:bodyPr/>
          <a:lstStyle/>
          <a:p>
            <a:fld id="{82366278-3313-8549-87DE-ECC5920BEA47}" type="datetime1">
              <a:rPr lang="en-HK" smtClean="0"/>
              <a:pPr/>
              <a:t>22/11/2024</a:t>
            </a:fld>
            <a:endParaRPr lang="en-US"/>
          </a:p>
        </p:txBody>
      </p:sp>
      <p:sp>
        <p:nvSpPr>
          <p:cNvPr id="8" name="Footer Placeholder 7">
            <a:extLst>
              <a:ext uri="{FF2B5EF4-FFF2-40B4-BE49-F238E27FC236}">
                <a16:creationId xmlns:a16="http://schemas.microsoft.com/office/drawing/2014/main" id="{8CEB50C9-6375-F2BE-F1EC-F27CD3AD1369}"/>
              </a:ext>
            </a:extLst>
          </p:cNvPr>
          <p:cNvSpPr>
            <a:spLocks noGrp="1"/>
          </p:cNvSpPr>
          <p:nvPr>
            <p:ph type="ftr" sz="quarter" idx="16"/>
          </p:nvPr>
        </p:nvSpPr>
        <p:spPr/>
        <p:txBody>
          <a:bodyPr/>
          <a:lstStyle/>
          <a:p>
            <a:r>
              <a:rPr lang="en-US"/>
              <a:t>Edit footer and page number options in “Header &amp; Footer”</a:t>
            </a:r>
          </a:p>
        </p:txBody>
      </p:sp>
      <p:sp>
        <p:nvSpPr>
          <p:cNvPr id="9" name="Slide Number Placeholder 8">
            <a:extLst>
              <a:ext uri="{FF2B5EF4-FFF2-40B4-BE49-F238E27FC236}">
                <a16:creationId xmlns:a16="http://schemas.microsoft.com/office/drawing/2014/main" id="{5430BA38-B353-7680-86A7-79075F44CE6E}"/>
              </a:ext>
            </a:extLst>
          </p:cNvPr>
          <p:cNvSpPr>
            <a:spLocks noGrp="1"/>
          </p:cNvSpPr>
          <p:nvPr>
            <p:ph type="sldNum" sz="quarter" idx="17"/>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624795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 boxes layout 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4B28411-DE7C-4CD5-97F0-E8D02D7D059B}"/>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en-GB"/>
              <a:t>Click to edit Master title style</a:t>
            </a:r>
            <a:endParaRPr lang="en-US"/>
          </a:p>
        </p:txBody>
      </p:sp>
      <p:sp>
        <p:nvSpPr>
          <p:cNvPr id="2" name="Content Placeholder 2">
            <a:extLst>
              <a:ext uri="{FF2B5EF4-FFF2-40B4-BE49-F238E27FC236}">
                <a16:creationId xmlns:a16="http://schemas.microsoft.com/office/drawing/2014/main" id="{9EE18F17-A362-49E0-BBAA-366143217412}"/>
              </a:ext>
            </a:extLst>
          </p:cNvPr>
          <p:cNvSpPr>
            <a:spLocks noGrp="1"/>
          </p:cNvSpPr>
          <p:nvPr>
            <p:ph sz="half" idx="1"/>
          </p:nvPr>
        </p:nvSpPr>
        <p:spPr>
          <a:xfrm>
            <a:off x="680320" y="1767841"/>
            <a:ext cx="4820828" cy="3793738"/>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3" name="Content Placeholder 3">
            <a:extLst>
              <a:ext uri="{FF2B5EF4-FFF2-40B4-BE49-F238E27FC236}">
                <a16:creationId xmlns:a16="http://schemas.microsoft.com/office/drawing/2014/main" id="{5A7AEB47-527F-CABE-62E2-F80DBAD97853}"/>
              </a:ext>
            </a:extLst>
          </p:cNvPr>
          <p:cNvSpPr>
            <a:spLocks noGrp="1"/>
          </p:cNvSpPr>
          <p:nvPr>
            <p:ph sz="half" idx="2"/>
          </p:nvPr>
        </p:nvSpPr>
        <p:spPr>
          <a:xfrm>
            <a:off x="5692158" y="1767841"/>
            <a:ext cx="5422798" cy="2140481"/>
          </a:xfrm>
        </p:spPr>
        <p:txBody>
          <a:bodyPr/>
          <a:lstStyle/>
          <a:p>
            <a:pPr lvl="0"/>
            <a:r>
              <a:rPr lang="en-GB"/>
              <a:t>Click to edit Master text styles</a:t>
            </a:r>
          </a:p>
          <a:p>
            <a:pPr lvl="1"/>
            <a:r>
              <a:rPr lang="en-GB"/>
              <a:t>Second level</a:t>
            </a:r>
          </a:p>
          <a:p>
            <a:pPr lvl="2"/>
            <a:r>
              <a:rPr lang="en-GB"/>
              <a:t>Third level</a:t>
            </a:r>
            <a:endParaRPr lang="en-US"/>
          </a:p>
        </p:txBody>
      </p:sp>
      <p:sp>
        <p:nvSpPr>
          <p:cNvPr id="6" name="內容版面配置區 5">
            <a:extLst>
              <a:ext uri="{FF2B5EF4-FFF2-40B4-BE49-F238E27FC236}">
                <a16:creationId xmlns:a16="http://schemas.microsoft.com/office/drawing/2014/main" id="{207EE8FF-68B0-E21F-CD4A-A1942D30DFFF}"/>
              </a:ext>
            </a:extLst>
          </p:cNvPr>
          <p:cNvSpPr>
            <a:spLocks noGrp="1"/>
          </p:cNvSpPr>
          <p:nvPr>
            <p:ph sz="quarter" idx="14"/>
          </p:nvPr>
        </p:nvSpPr>
        <p:spPr>
          <a:xfrm>
            <a:off x="5692877" y="4100055"/>
            <a:ext cx="5422798" cy="1461524"/>
          </a:xfrm>
        </p:spPr>
        <p:txBody>
          <a:bodyPr/>
          <a:lstStyle/>
          <a:p>
            <a:pPr lvl="0"/>
            <a:r>
              <a:rPr lang="en-GB"/>
              <a:t>Click to edit Master text styles</a:t>
            </a:r>
          </a:p>
          <a:p>
            <a:pPr lvl="1"/>
            <a:r>
              <a:rPr lang="en-GB"/>
              <a:t>Second level</a:t>
            </a:r>
          </a:p>
          <a:p>
            <a:pPr lvl="2"/>
            <a:r>
              <a:rPr lang="en-GB"/>
              <a:t>Third level</a:t>
            </a:r>
            <a:endParaRPr lang="en-US"/>
          </a:p>
        </p:txBody>
      </p:sp>
      <p:sp>
        <p:nvSpPr>
          <p:cNvPr id="12" name="文字版面配置區 18">
            <a:extLst>
              <a:ext uri="{FF2B5EF4-FFF2-40B4-BE49-F238E27FC236}">
                <a16:creationId xmlns:a16="http://schemas.microsoft.com/office/drawing/2014/main" id="{A504F173-99A9-C99B-C11A-DB2F7182918E}"/>
              </a:ext>
            </a:extLst>
          </p:cNvPr>
          <p:cNvSpPr>
            <a:spLocks noGrp="1"/>
          </p:cNvSpPr>
          <p:nvPr>
            <p:ph type="body" sz="quarter" idx="13"/>
          </p:nvPr>
        </p:nvSpPr>
        <p:spPr>
          <a:xfrm>
            <a:off x="681038" y="5730241"/>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7" name="Date Placeholder 6">
            <a:extLst>
              <a:ext uri="{FF2B5EF4-FFF2-40B4-BE49-F238E27FC236}">
                <a16:creationId xmlns:a16="http://schemas.microsoft.com/office/drawing/2014/main" id="{CF3F1A76-E270-B8F1-669E-43AD7FB18BA4}"/>
              </a:ext>
            </a:extLst>
          </p:cNvPr>
          <p:cNvSpPr>
            <a:spLocks noGrp="1"/>
          </p:cNvSpPr>
          <p:nvPr>
            <p:ph type="dt" sz="half" idx="15"/>
          </p:nvPr>
        </p:nvSpPr>
        <p:spPr/>
        <p:txBody>
          <a:bodyPr/>
          <a:lstStyle/>
          <a:p>
            <a:fld id="{82366278-3313-8549-87DE-ECC5920BEA47}" type="datetime1">
              <a:rPr lang="en-HK" smtClean="0"/>
              <a:pPr/>
              <a:t>22/11/2024</a:t>
            </a:fld>
            <a:endParaRPr lang="en-US"/>
          </a:p>
        </p:txBody>
      </p:sp>
      <p:sp>
        <p:nvSpPr>
          <p:cNvPr id="8" name="Footer Placeholder 7">
            <a:extLst>
              <a:ext uri="{FF2B5EF4-FFF2-40B4-BE49-F238E27FC236}">
                <a16:creationId xmlns:a16="http://schemas.microsoft.com/office/drawing/2014/main" id="{49E957B6-21AF-6172-7339-CB02922F3E4D}"/>
              </a:ext>
            </a:extLst>
          </p:cNvPr>
          <p:cNvSpPr>
            <a:spLocks noGrp="1"/>
          </p:cNvSpPr>
          <p:nvPr>
            <p:ph type="ftr" sz="quarter" idx="16"/>
          </p:nvPr>
        </p:nvSpPr>
        <p:spPr/>
        <p:txBody>
          <a:bodyPr/>
          <a:lstStyle/>
          <a:p>
            <a:r>
              <a:rPr lang="en-US"/>
              <a:t>Edit footer and page number options in “Header &amp; Footer”</a:t>
            </a:r>
          </a:p>
        </p:txBody>
      </p:sp>
      <p:sp>
        <p:nvSpPr>
          <p:cNvPr id="9" name="Slide Number Placeholder 8">
            <a:extLst>
              <a:ext uri="{FF2B5EF4-FFF2-40B4-BE49-F238E27FC236}">
                <a16:creationId xmlns:a16="http://schemas.microsoft.com/office/drawing/2014/main" id="{2089616A-82C3-0E7B-E58F-F9CE6D737368}"/>
              </a:ext>
            </a:extLst>
          </p:cNvPr>
          <p:cNvSpPr>
            <a:spLocks noGrp="1"/>
          </p:cNvSpPr>
          <p:nvPr>
            <p:ph type="sldNum" sz="quarter" idx="17"/>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361323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boxes layout B">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B1A187A-FD07-1A44-5AAC-6396092D4924}"/>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zh-CN" altLang="en-US"/>
              <a:t>单击此处编辑母版标题样式</a:t>
            </a:r>
            <a:endParaRPr lang="en-US"/>
          </a:p>
        </p:txBody>
      </p:sp>
      <p:sp>
        <p:nvSpPr>
          <p:cNvPr id="2" name="Content Placeholder 2">
            <a:extLst>
              <a:ext uri="{FF2B5EF4-FFF2-40B4-BE49-F238E27FC236}">
                <a16:creationId xmlns:a16="http://schemas.microsoft.com/office/drawing/2014/main" id="{9EE18F17-A362-49E0-BBAA-366143217412}"/>
              </a:ext>
            </a:extLst>
          </p:cNvPr>
          <p:cNvSpPr>
            <a:spLocks noGrp="1"/>
          </p:cNvSpPr>
          <p:nvPr>
            <p:ph sz="half" idx="1"/>
          </p:nvPr>
        </p:nvSpPr>
        <p:spPr>
          <a:xfrm>
            <a:off x="680320" y="1767841"/>
            <a:ext cx="5095640" cy="3189922"/>
          </a:xfrm>
        </p:spPr>
        <p:txBody>
          <a:bodyPr/>
          <a:lstStyle>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p:txBody>
      </p:sp>
      <p:sp>
        <p:nvSpPr>
          <p:cNvPr id="3" name="Content Placeholder 3">
            <a:extLst>
              <a:ext uri="{FF2B5EF4-FFF2-40B4-BE49-F238E27FC236}">
                <a16:creationId xmlns:a16="http://schemas.microsoft.com/office/drawing/2014/main" id="{5A7AEB47-527F-CABE-62E2-F80DBAD97853}"/>
              </a:ext>
            </a:extLst>
          </p:cNvPr>
          <p:cNvSpPr>
            <a:spLocks noGrp="1"/>
          </p:cNvSpPr>
          <p:nvPr>
            <p:ph sz="half" idx="2"/>
          </p:nvPr>
        </p:nvSpPr>
        <p:spPr>
          <a:xfrm>
            <a:off x="6096000" y="1767841"/>
            <a:ext cx="4930115" cy="3189922"/>
          </a:xfrm>
        </p:spPr>
        <p:txBody>
          <a:bodyPr/>
          <a:lstStyle/>
          <a:p>
            <a:pPr lvl="0"/>
            <a:r>
              <a:rPr lang="zh-CN" altLang="en-US"/>
              <a:t>单击此处编辑母版文本样式</a:t>
            </a:r>
          </a:p>
          <a:p>
            <a:pPr lvl="1"/>
            <a:r>
              <a:rPr lang="zh-CN" altLang="en-US"/>
              <a:t>二级</a:t>
            </a:r>
          </a:p>
          <a:p>
            <a:pPr lvl="2"/>
            <a:r>
              <a:rPr lang="zh-CN" altLang="en-US"/>
              <a:t>三级</a:t>
            </a:r>
          </a:p>
        </p:txBody>
      </p:sp>
      <p:sp>
        <p:nvSpPr>
          <p:cNvPr id="9" name="文字版面配置區 18">
            <a:extLst>
              <a:ext uri="{FF2B5EF4-FFF2-40B4-BE49-F238E27FC236}">
                <a16:creationId xmlns:a16="http://schemas.microsoft.com/office/drawing/2014/main" id="{A8FFA891-58B9-340F-CD39-D78E85A334F7}"/>
              </a:ext>
            </a:extLst>
          </p:cNvPr>
          <p:cNvSpPr>
            <a:spLocks noGrp="1"/>
          </p:cNvSpPr>
          <p:nvPr>
            <p:ph type="body" sz="quarter" idx="13"/>
          </p:nvPr>
        </p:nvSpPr>
        <p:spPr>
          <a:xfrm>
            <a:off x="680320" y="5051529"/>
            <a:ext cx="10434515" cy="487997"/>
          </a:xfrm>
        </p:spPr>
        <p:txBody>
          <a:bodyPr/>
          <a:lstStyle>
            <a:lvl1pPr marL="0" indent="0">
              <a:buNone/>
              <a:defRPr/>
            </a:lvl1pPr>
          </a:lstStyle>
          <a:p>
            <a:pPr lvl="0"/>
            <a:r>
              <a:rPr kumimoji="1" lang="zh-CN" altLang="en-US"/>
              <a:t>单击此处编辑母版文本样式</a:t>
            </a:r>
          </a:p>
        </p:txBody>
      </p:sp>
      <p:sp>
        <p:nvSpPr>
          <p:cNvPr id="6" name="Date Placeholder 5">
            <a:extLst>
              <a:ext uri="{FF2B5EF4-FFF2-40B4-BE49-F238E27FC236}">
                <a16:creationId xmlns:a16="http://schemas.microsoft.com/office/drawing/2014/main" id="{EB11EB6F-616D-2CE8-7F0C-EAC051BFF108}"/>
              </a:ext>
            </a:extLst>
          </p:cNvPr>
          <p:cNvSpPr>
            <a:spLocks noGrp="1"/>
          </p:cNvSpPr>
          <p:nvPr>
            <p:ph type="dt" sz="half" idx="14"/>
          </p:nvPr>
        </p:nvSpPr>
        <p:spPr/>
        <p:txBody>
          <a:bodyPr/>
          <a:lstStyle/>
          <a:p>
            <a:fld id="{82366278-3313-8549-87DE-ECC5920BEA47}" type="datetime1">
              <a:rPr lang="en-HK" smtClean="0"/>
              <a:pPr/>
              <a:t>22/11/2024</a:t>
            </a:fld>
            <a:endParaRPr lang="en-US"/>
          </a:p>
        </p:txBody>
      </p:sp>
      <p:sp>
        <p:nvSpPr>
          <p:cNvPr id="7" name="Footer Placeholder 6">
            <a:extLst>
              <a:ext uri="{FF2B5EF4-FFF2-40B4-BE49-F238E27FC236}">
                <a16:creationId xmlns:a16="http://schemas.microsoft.com/office/drawing/2014/main" id="{506E1802-D16B-70E9-5E52-A02F900B12C2}"/>
              </a:ext>
            </a:extLst>
          </p:cNvPr>
          <p:cNvSpPr>
            <a:spLocks noGrp="1"/>
          </p:cNvSpPr>
          <p:nvPr>
            <p:ph type="ftr" sz="quarter" idx="15"/>
          </p:nvPr>
        </p:nvSpPr>
        <p:spPr/>
        <p:txBody>
          <a:bodyPr/>
          <a:lstStyle/>
          <a:p>
            <a:r>
              <a:rPr lang="en-US"/>
              <a:t>Edit footer and page number options in “Header &amp; Footer”</a:t>
            </a:r>
          </a:p>
        </p:txBody>
      </p:sp>
      <p:sp>
        <p:nvSpPr>
          <p:cNvPr id="8" name="Slide Number Placeholder 7">
            <a:extLst>
              <a:ext uri="{FF2B5EF4-FFF2-40B4-BE49-F238E27FC236}">
                <a16:creationId xmlns:a16="http://schemas.microsoft.com/office/drawing/2014/main" id="{D03E31E2-04B8-84B9-8AFA-85AABB7D3777}"/>
              </a:ext>
            </a:extLst>
          </p:cNvPr>
          <p:cNvSpPr>
            <a:spLocks noGrp="1"/>
          </p:cNvSpPr>
          <p:nvPr>
            <p:ph type="sldNum" sz="quarter" idx="16"/>
          </p:nvPr>
        </p:nvSpPr>
        <p:spPr/>
        <p:txBody>
          <a:bodyPr/>
          <a:lstStyle/>
          <a:p>
            <a:fld id="{D57F1E4F-1CFF-5643-939E-217C01CDF565}" type="slidenum">
              <a:rPr lang="en-US" smtClean="0"/>
              <a:pPr/>
              <a:t>‹#›</a:t>
            </a:fld>
            <a:endParaRPr lang="en-US"/>
          </a:p>
        </p:txBody>
      </p:sp>
      <p:sp>
        <p:nvSpPr>
          <p:cNvPr id="5" name="文字版面配置區 16">
            <a:extLst>
              <a:ext uri="{FF2B5EF4-FFF2-40B4-BE49-F238E27FC236}">
                <a16:creationId xmlns:a16="http://schemas.microsoft.com/office/drawing/2014/main" id="{CA37036B-560D-D820-C1A7-55CEF1F80193}"/>
              </a:ext>
            </a:extLst>
          </p:cNvPr>
          <p:cNvSpPr>
            <a:spLocks noGrp="1"/>
          </p:cNvSpPr>
          <p:nvPr>
            <p:ph type="body" sz="quarter" idx="25" hasCustomPrompt="1"/>
          </p:nvPr>
        </p:nvSpPr>
        <p:spPr>
          <a:xfrm>
            <a:off x="400050" y="6126017"/>
            <a:ext cx="11591709" cy="677053"/>
          </a:xfrm>
        </p:spPr>
        <p:txBody>
          <a:bodyPr/>
          <a:lstStyle>
            <a:lvl1pPr marL="0" indent="0">
              <a:buNone/>
              <a:defRPr>
                <a:solidFill>
                  <a:schemeClr val="bg1"/>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130768739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 boxes layout F">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4B28411-DE7C-4CD5-97F0-E8D02D7D059B}"/>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en-GB"/>
              <a:t>Click to edit Master title style</a:t>
            </a:r>
            <a:endParaRPr lang="en-US"/>
          </a:p>
        </p:txBody>
      </p:sp>
      <p:sp>
        <p:nvSpPr>
          <p:cNvPr id="2" name="Content Placeholder 2">
            <a:extLst>
              <a:ext uri="{FF2B5EF4-FFF2-40B4-BE49-F238E27FC236}">
                <a16:creationId xmlns:a16="http://schemas.microsoft.com/office/drawing/2014/main" id="{9EE18F17-A362-49E0-BBAA-366143217412}"/>
              </a:ext>
            </a:extLst>
          </p:cNvPr>
          <p:cNvSpPr>
            <a:spLocks noGrp="1"/>
          </p:cNvSpPr>
          <p:nvPr>
            <p:ph sz="half" idx="1"/>
          </p:nvPr>
        </p:nvSpPr>
        <p:spPr>
          <a:xfrm>
            <a:off x="680320" y="1767841"/>
            <a:ext cx="4820828" cy="2140481"/>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6" name="內容版面配置區 5">
            <a:extLst>
              <a:ext uri="{FF2B5EF4-FFF2-40B4-BE49-F238E27FC236}">
                <a16:creationId xmlns:a16="http://schemas.microsoft.com/office/drawing/2014/main" id="{207EE8FF-68B0-E21F-CD4A-A1942D30DFFF}"/>
              </a:ext>
            </a:extLst>
          </p:cNvPr>
          <p:cNvSpPr>
            <a:spLocks noGrp="1"/>
          </p:cNvSpPr>
          <p:nvPr>
            <p:ph sz="quarter" idx="14"/>
          </p:nvPr>
        </p:nvSpPr>
        <p:spPr>
          <a:xfrm>
            <a:off x="680320" y="4100055"/>
            <a:ext cx="4820828" cy="1461524"/>
          </a:xfrm>
        </p:spPr>
        <p:txBody>
          <a:bodyPr/>
          <a:lstStyle/>
          <a:p>
            <a:pPr lvl="0"/>
            <a:r>
              <a:rPr lang="en-GB"/>
              <a:t>Click to edit Master text styles</a:t>
            </a:r>
          </a:p>
          <a:p>
            <a:pPr lvl="1"/>
            <a:r>
              <a:rPr lang="en-GB"/>
              <a:t>Second level</a:t>
            </a:r>
          </a:p>
          <a:p>
            <a:pPr lvl="2"/>
            <a:r>
              <a:rPr lang="en-GB"/>
              <a:t>Third level</a:t>
            </a:r>
          </a:p>
        </p:txBody>
      </p:sp>
      <p:sp>
        <p:nvSpPr>
          <p:cNvPr id="3" name="Content Placeholder 3">
            <a:extLst>
              <a:ext uri="{FF2B5EF4-FFF2-40B4-BE49-F238E27FC236}">
                <a16:creationId xmlns:a16="http://schemas.microsoft.com/office/drawing/2014/main" id="{5A7AEB47-527F-CABE-62E2-F80DBAD97853}"/>
              </a:ext>
            </a:extLst>
          </p:cNvPr>
          <p:cNvSpPr>
            <a:spLocks noGrp="1"/>
          </p:cNvSpPr>
          <p:nvPr>
            <p:ph sz="half" idx="2"/>
          </p:nvPr>
        </p:nvSpPr>
        <p:spPr>
          <a:xfrm>
            <a:off x="5692158" y="1767841"/>
            <a:ext cx="5422798" cy="3793738"/>
          </a:xfrm>
        </p:spPr>
        <p:txBody>
          <a:bodyPr/>
          <a:lstStyle/>
          <a:p>
            <a:pPr lvl="0"/>
            <a:r>
              <a:rPr lang="en-GB"/>
              <a:t>Click to edit Master text styles</a:t>
            </a:r>
          </a:p>
          <a:p>
            <a:pPr lvl="1"/>
            <a:r>
              <a:rPr lang="en-GB"/>
              <a:t>Second level</a:t>
            </a:r>
          </a:p>
          <a:p>
            <a:pPr lvl="2"/>
            <a:r>
              <a:rPr lang="en-GB"/>
              <a:t>Third level</a:t>
            </a:r>
            <a:endParaRPr lang="en-US"/>
          </a:p>
        </p:txBody>
      </p:sp>
      <p:sp>
        <p:nvSpPr>
          <p:cNvPr id="7" name="Date Placeholder 6">
            <a:extLst>
              <a:ext uri="{FF2B5EF4-FFF2-40B4-BE49-F238E27FC236}">
                <a16:creationId xmlns:a16="http://schemas.microsoft.com/office/drawing/2014/main" id="{42DBCD5A-9C3B-70EB-ECEF-AB2AABD46D77}"/>
              </a:ext>
            </a:extLst>
          </p:cNvPr>
          <p:cNvSpPr>
            <a:spLocks noGrp="1"/>
          </p:cNvSpPr>
          <p:nvPr>
            <p:ph type="dt" sz="half" idx="15"/>
          </p:nvPr>
        </p:nvSpPr>
        <p:spPr/>
        <p:txBody>
          <a:bodyPr/>
          <a:lstStyle/>
          <a:p>
            <a:fld id="{82366278-3313-8549-87DE-ECC5920BEA47}" type="datetime1">
              <a:rPr lang="en-HK" smtClean="0"/>
              <a:pPr/>
              <a:t>22/11/2024</a:t>
            </a:fld>
            <a:endParaRPr lang="en-US"/>
          </a:p>
        </p:txBody>
      </p:sp>
      <p:sp>
        <p:nvSpPr>
          <p:cNvPr id="8" name="Footer Placeholder 7">
            <a:extLst>
              <a:ext uri="{FF2B5EF4-FFF2-40B4-BE49-F238E27FC236}">
                <a16:creationId xmlns:a16="http://schemas.microsoft.com/office/drawing/2014/main" id="{B65548E8-BE54-853D-19E1-8CB0DB08D6F5}"/>
              </a:ext>
            </a:extLst>
          </p:cNvPr>
          <p:cNvSpPr>
            <a:spLocks noGrp="1"/>
          </p:cNvSpPr>
          <p:nvPr>
            <p:ph type="ftr" sz="quarter" idx="16"/>
          </p:nvPr>
        </p:nvSpPr>
        <p:spPr/>
        <p:txBody>
          <a:bodyPr/>
          <a:lstStyle/>
          <a:p>
            <a:r>
              <a:rPr lang="en-US"/>
              <a:t>Edit footer and page number options in “Header &amp; Footer”</a:t>
            </a:r>
          </a:p>
        </p:txBody>
      </p:sp>
      <p:sp>
        <p:nvSpPr>
          <p:cNvPr id="9" name="Slide Number Placeholder 8">
            <a:extLst>
              <a:ext uri="{FF2B5EF4-FFF2-40B4-BE49-F238E27FC236}">
                <a16:creationId xmlns:a16="http://schemas.microsoft.com/office/drawing/2014/main" id="{F77CEF6A-BFFD-99C5-5311-56F63B556FC1}"/>
              </a:ext>
            </a:extLst>
          </p:cNvPr>
          <p:cNvSpPr>
            <a:spLocks noGrp="1"/>
          </p:cNvSpPr>
          <p:nvPr>
            <p:ph type="sldNum" sz="quarter" idx="17"/>
          </p:nvPr>
        </p:nvSpPr>
        <p:spPr/>
        <p:txBody>
          <a:bodyPr/>
          <a:lstStyle/>
          <a:p>
            <a:fld id="{D57F1E4F-1CFF-5643-939E-217C01CDF565}" type="slidenum">
              <a:rPr lang="en-US" smtClean="0"/>
              <a:pPr/>
              <a:t>‹#›</a:t>
            </a:fld>
            <a:endParaRPr lang="en-US"/>
          </a:p>
        </p:txBody>
      </p:sp>
      <p:sp>
        <p:nvSpPr>
          <p:cNvPr id="10" name="文字版面配置區 18">
            <a:extLst>
              <a:ext uri="{FF2B5EF4-FFF2-40B4-BE49-F238E27FC236}">
                <a16:creationId xmlns:a16="http://schemas.microsoft.com/office/drawing/2014/main" id="{7BDB1363-4E69-CD71-0F57-130DC36C7CCF}"/>
              </a:ext>
            </a:extLst>
          </p:cNvPr>
          <p:cNvSpPr>
            <a:spLocks noGrp="1"/>
          </p:cNvSpPr>
          <p:nvPr>
            <p:ph type="body" sz="quarter" idx="13"/>
          </p:nvPr>
        </p:nvSpPr>
        <p:spPr>
          <a:xfrm>
            <a:off x="681038" y="5730241"/>
            <a:ext cx="10434515" cy="487997"/>
          </a:xfrm>
        </p:spPr>
        <p:txBody>
          <a:bodyPr/>
          <a:lstStyle>
            <a:lvl1pPr marL="0" indent="0">
              <a:buNone/>
              <a:defRPr/>
            </a:lvl1pPr>
          </a:lstStyle>
          <a:p>
            <a:pPr lvl="0"/>
            <a:r>
              <a:rPr kumimoji="1" lang="en-US" altLang="zh-HK"/>
              <a:t>Click to edit Master text styles</a:t>
            </a:r>
            <a:endParaRPr kumimoji="1" lang="zh-HK" altLang="en-US"/>
          </a:p>
        </p:txBody>
      </p:sp>
    </p:spTree>
    <p:extLst>
      <p:ext uri="{BB962C8B-B14F-4D97-AF65-F5344CB8AC3E}">
        <p14:creationId xmlns:p14="http://schemas.microsoft.com/office/powerpoint/2010/main" val="316754967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 boxes layout A">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D49C6EB-AD46-EDED-6A3A-F8D1474A45A1}"/>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en-GB"/>
              <a:t>Click to edit Master title style</a:t>
            </a:r>
            <a:endParaRPr lang="en-US"/>
          </a:p>
        </p:txBody>
      </p:sp>
      <p:sp>
        <p:nvSpPr>
          <p:cNvPr id="2" name="Content Placeholder 2">
            <a:extLst>
              <a:ext uri="{FF2B5EF4-FFF2-40B4-BE49-F238E27FC236}">
                <a16:creationId xmlns:a16="http://schemas.microsoft.com/office/drawing/2014/main" id="{43ACD163-A1A8-068D-328E-FB030CBA5CE9}"/>
              </a:ext>
            </a:extLst>
          </p:cNvPr>
          <p:cNvSpPr>
            <a:spLocks noGrp="1"/>
          </p:cNvSpPr>
          <p:nvPr>
            <p:ph sz="half" idx="1"/>
          </p:nvPr>
        </p:nvSpPr>
        <p:spPr>
          <a:xfrm>
            <a:off x="639530" y="1710596"/>
            <a:ext cx="4761527" cy="1716227"/>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8" name="Content Placeholder 2">
            <a:extLst>
              <a:ext uri="{FF2B5EF4-FFF2-40B4-BE49-F238E27FC236}">
                <a16:creationId xmlns:a16="http://schemas.microsoft.com/office/drawing/2014/main" id="{C47EAD55-3CA9-08BD-4BC7-B490315D06CB}"/>
              </a:ext>
            </a:extLst>
          </p:cNvPr>
          <p:cNvSpPr>
            <a:spLocks noGrp="1"/>
          </p:cNvSpPr>
          <p:nvPr>
            <p:ph sz="half" idx="14"/>
          </p:nvPr>
        </p:nvSpPr>
        <p:spPr>
          <a:xfrm>
            <a:off x="639529" y="3664424"/>
            <a:ext cx="4761527" cy="1941007"/>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3" name="Content Placeholder 3">
            <a:extLst>
              <a:ext uri="{FF2B5EF4-FFF2-40B4-BE49-F238E27FC236}">
                <a16:creationId xmlns:a16="http://schemas.microsoft.com/office/drawing/2014/main" id="{57F127FF-C830-E9F7-93CB-AE45CB8B67EC}"/>
              </a:ext>
            </a:extLst>
          </p:cNvPr>
          <p:cNvSpPr>
            <a:spLocks noGrp="1"/>
          </p:cNvSpPr>
          <p:nvPr>
            <p:ph sz="half" idx="2"/>
          </p:nvPr>
        </p:nvSpPr>
        <p:spPr>
          <a:xfrm>
            <a:off x="5553457" y="1722683"/>
            <a:ext cx="5257801" cy="1706318"/>
          </a:xfrm>
        </p:spPr>
        <p:txBody>
          <a:bodyPr/>
          <a:lstStyle/>
          <a:p>
            <a:pPr lvl="0"/>
            <a:r>
              <a:rPr lang="en-GB"/>
              <a:t>Click to edit Master text styles</a:t>
            </a:r>
          </a:p>
          <a:p>
            <a:pPr lvl="1"/>
            <a:r>
              <a:rPr lang="en-GB"/>
              <a:t>Second level</a:t>
            </a:r>
          </a:p>
          <a:p>
            <a:pPr lvl="2"/>
            <a:r>
              <a:rPr lang="en-GB"/>
              <a:t>Third level</a:t>
            </a:r>
            <a:endParaRPr lang="en-US"/>
          </a:p>
        </p:txBody>
      </p:sp>
      <p:sp>
        <p:nvSpPr>
          <p:cNvPr id="7" name="Content Placeholder 3">
            <a:extLst>
              <a:ext uri="{FF2B5EF4-FFF2-40B4-BE49-F238E27FC236}">
                <a16:creationId xmlns:a16="http://schemas.microsoft.com/office/drawing/2014/main" id="{985DFAD6-A5BF-8B3F-A41F-9F5B3D1617DA}"/>
              </a:ext>
            </a:extLst>
          </p:cNvPr>
          <p:cNvSpPr>
            <a:spLocks noGrp="1"/>
          </p:cNvSpPr>
          <p:nvPr>
            <p:ph sz="half" idx="13"/>
          </p:nvPr>
        </p:nvSpPr>
        <p:spPr>
          <a:xfrm>
            <a:off x="5532119" y="3633944"/>
            <a:ext cx="5257800" cy="1968287"/>
          </a:xfrm>
        </p:spPr>
        <p:txBody>
          <a:bodyPr/>
          <a:lstStyle/>
          <a:p>
            <a:pPr lvl="0"/>
            <a:r>
              <a:rPr lang="en-GB"/>
              <a:t>Click to edit Master text styles</a:t>
            </a:r>
          </a:p>
          <a:p>
            <a:pPr lvl="1"/>
            <a:r>
              <a:rPr lang="en-GB"/>
              <a:t>Second level</a:t>
            </a:r>
          </a:p>
          <a:p>
            <a:pPr lvl="2"/>
            <a:r>
              <a:rPr lang="en-GB"/>
              <a:t>Third level</a:t>
            </a:r>
            <a:endParaRPr lang="en-US"/>
          </a:p>
        </p:txBody>
      </p:sp>
      <p:sp>
        <p:nvSpPr>
          <p:cNvPr id="10" name="文字版面配置區 18">
            <a:extLst>
              <a:ext uri="{FF2B5EF4-FFF2-40B4-BE49-F238E27FC236}">
                <a16:creationId xmlns:a16="http://schemas.microsoft.com/office/drawing/2014/main" id="{FD76C214-2373-C441-EA2C-01D5D9017954}"/>
              </a:ext>
            </a:extLst>
          </p:cNvPr>
          <p:cNvSpPr>
            <a:spLocks noGrp="1"/>
          </p:cNvSpPr>
          <p:nvPr>
            <p:ph type="body" sz="quarter" idx="19"/>
          </p:nvPr>
        </p:nvSpPr>
        <p:spPr>
          <a:xfrm>
            <a:off x="681038" y="5730241"/>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5" name="Date Placeholder 4">
            <a:extLst>
              <a:ext uri="{FF2B5EF4-FFF2-40B4-BE49-F238E27FC236}">
                <a16:creationId xmlns:a16="http://schemas.microsoft.com/office/drawing/2014/main" id="{C60841D3-D6FE-9996-0A88-FBB44686C5AE}"/>
              </a:ext>
            </a:extLst>
          </p:cNvPr>
          <p:cNvSpPr>
            <a:spLocks noGrp="1"/>
          </p:cNvSpPr>
          <p:nvPr>
            <p:ph type="dt" sz="half" idx="16"/>
          </p:nvPr>
        </p:nvSpPr>
        <p:spPr/>
        <p:txBody>
          <a:bodyPr/>
          <a:lstStyle/>
          <a:p>
            <a:fld id="{82366278-3313-8549-87DE-ECC5920BEA47}" type="datetime1">
              <a:rPr lang="en-HK" smtClean="0"/>
              <a:pPr/>
              <a:t>22/11/2024</a:t>
            </a:fld>
            <a:endParaRPr lang="en-US"/>
          </a:p>
        </p:txBody>
      </p:sp>
      <p:sp>
        <p:nvSpPr>
          <p:cNvPr id="6" name="Footer Placeholder 5">
            <a:extLst>
              <a:ext uri="{FF2B5EF4-FFF2-40B4-BE49-F238E27FC236}">
                <a16:creationId xmlns:a16="http://schemas.microsoft.com/office/drawing/2014/main" id="{2C35DE2F-87DA-6A0A-91CA-30DB0633C3C0}"/>
              </a:ext>
            </a:extLst>
          </p:cNvPr>
          <p:cNvSpPr>
            <a:spLocks noGrp="1"/>
          </p:cNvSpPr>
          <p:nvPr>
            <p:ph type="ftr" sz="quarter" idx="17"/>
          </p:nvPr>
        </p:nvSpPr>
        <p:spPr/>
        <p:txBody>
          <a:bodyPr/>
          <a:lstStyle/>
          <a:p>
            <a:r>
              <a:rPr lang="en-US"/>
              <a:t>Edit footer and page number options in “Header &amp; Footer”</a:t>
            </a:r>
          </a:p>
        </p:txBody>
      </p:sp>
      <p:sp>
        <p:nvSpPr>
          <p:cNvPr id="9" name="Slide Number Placeholder 8">
            <a:extLst>
              <a:ext uri="{FF2B5EF4-FFF2-40B4-BE49-F238E27FC236}">
                <a16:creationId xmlns:a16="http://schemas.microsoft.com/office/drawing/2014/main" id="{EB8D9249-3F1C-1FD8-B39B-8AB7BF47564E}"/>
              </a:ext>
            </a:extLst>
          </p:cNvPr>
          <p:cNvSpPr>
            <a:spLocks noGrp="1"/>
          </p:cNvSpPr>
          <p:nvPr>
            <p:ph type="sldNum" sz="quarter" idx="18"/>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4308382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 boxes layout B">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5C7DDC1-148B-F3E7-2488-32A77F3062BD}"/>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en-GB"/>
              <a:t>Click to edit Master title style</a:t>
            </a:r>
            <a:endParaRPr lang="en-US"/>
          </a:p>
        </p:txBody>
      </p:sp>
      <p:sp>
        <p:nvSpPr>
          <p:cNvPr id="5" name="Content Placeholder 3">
            <a:extLst>
              <a:ext uri="{FF2B5EF4-FFF2-40B4-BE49-F238E27FC236}">
                <a16:creationId xmlns:a16="http://schemas.microsoft.com/office/drawing/2014/main" id="{963F5F72-2039-0FB0-2273-330F1A30A753}"/>
              </a:ext>
            </a:extLst>
          </p:cNvPr>
          <p:cNvSpPr>
            <a:spLocks noGrp="1"/>
          </p:cNvSpPr>
          <p:nvPr>
            <p:ph sz="half" idx="2"/>
          </p:nvPr>
        </p:nvSpPr>
        <p:spPr>
          <a:xfrm>
            <a:off x="658746" y="1803064"/>
            <a:ext cx="2526883" cy="3672840"/>
          </a:xfrm>
        </p:spPr>
        <p:txBody>
          <a:bodyPr/>
          <a:lstStyle/>
          <a:p>
            <a:pPr lvl="0"/>
            <a:r>
              <a:rPr lang="en-GB"/>
              <a:t>Click to edit Master text styles</a:t>
            </a:r>
          </a:p>
          <a:p>
            <a:pPr lvl="1"/>
            <a:r>
              <a:rPr lang="en-GB"/>
              <a:t>Second level</a:t>
            </a:r>
          </a:p>
          <a:p>
            <a:pPr lvl="2"/>
            <a:r>
              <a:rPr lang="en-GB"/>
              <a:t>Third level</a:t>
            </a:r>
            <a:endParaRPr lang="en-US"/>
          </a:p>
        </p:txBody>
      </p:sp>
      <p:sp>
        <p:nvSpPr>
          <p:cNvPr id="4" name="Content Placeholder 2">
            <a:extLst>
              <a:ext uri="{FF2B5EF4-FFF2-40B4-BE49-F238E27FC236}">
                <a16:creationId xmlns:a16="http://schemas.microsoft.com/office/drawing/2014/main" id="{3375D640-4AEC-2780-17F3-40C966DA4728}"/>
              </a:ext>
            </a:extLst>
          </p:cNvPr>
          <p:cNvSpPr>
            <a:spLocks noGrp="1"/>
          </p:cNvSpPr>
          <p:nvPr>
            <p:ph sz="half" idx="1"/>
          </p:nvPr>
        </p:nvSpPr>
        <p:spPr>
          <a:xfrm>
            <a:off x="3307013" y="1803895"/>
            <a:ext cx="2521924" cy="3672840"/>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6" name="Content Placeholder 3">
            <a:extLst>
              <a:ext uri="{FF2B5EF4-FFF2-40B4-BE49-F238E27FC236}">
                <a16:creationId xmlns:a16="http://schemas.microsoft.com/office/drawing/2014/main" id="{41E2E9E3-E29F-AAF6-71F4-C8FE0A59B486}"/>
              </a:ext>
            </a:extLst>
          </p:cNvPr>
          <p:cNvSpPr>
            <a:spLocks noGrp="1"/>
          </p:cNvSpPr>
          <p:nvPr>
            <p:ph sz="half" idx="13"/>
          </p:nvPr>
        </p:nvSpPr>
        <p:spPr>
          <a:xfrm>
            <a:off x="5950321" y="1803064"/>
            <a:ext cx="2526883" cy="3672840"/>
          </a:xfrm>
        </p:spPr>
        <p:txBody>
          <a:bodyPr/>
          <a:lstStyle/>
          <a:p>
            <a:pPr lvl="0"/>
            <a:r>
              <a:rPr lang="en-GB"/>
              <a:t>Click to edit Master text styles</a:t>
            </a:r>
          </a:p>
          <a:p>
            <a:pPr lvl="1"/>
            <a:r>
              <a:rPr lang="en-GB"/>
              <a:t>Second level</a:t>
            </a:r>
          </a:p>
          <a:p>
            <a:pPr lvl="2"/>
            <a:r>
              <a:rPr lang="en-GB"/>
              <a:t>Third level</a:t>
            </a:r>
            <a:endParaRPr lang="en-US"/>
          </a:p>
        </p:txBody>
      </p:sp>
      <p:sp>
        <p:nvSpPr>
          <p:cNvPr id="2" name="Content Placeholder 3">
            <a:extLst>
              <a:ext uri="{FF2B5EF4-FFF2-40B4-BE49-F238E27FC236}">
                <a16:creationId xmlns:a16="http://schemas.microsoft.com/office/drawing/2014/main" id="{CA18AFF9-7E47-BA39-B947-F952D29A6CD9}"/>
              </a:ext>
            </a:extLst>
          </p:cNvPr>
          <p:cNvSpPr>
            <a:spLocks noGrp="1"/>
          </p:cNvSpPr>
          <p:nvPr>
            <p:ph sz="half" idx="15"/>
          </p:nvPr>
        </p:nvSpPr>
        <p:spPr>
          <a:xfrm>
            <a:off x="8593629" y="1803064"/>
            <a:ext cx="2521924" cy="3672840"/>
          </a:xfrm>
        </p:spPr>
        <p:txBody>
          <a:bodyPr/>
          <a:lstStyle/>
          <a:p>
            <a:pPr lvl="0"/>
            <a:r>
              <a:rPr lang="en-GB"/>
              <a:t>Click to edit Master text styles</a:t>
            </a:r>
          </a:p>
          <a:p>
            <a:pPr lvl="1"/>
            <a:r>
              <a:rPr lang="en-GB"/>
              <a:t>Second level</a:t>
            </a:r>
          </a:p>
          <a:p>
            <a:pPr lvl="2"/>
            <a:r>
              <a:rPr lang="en-GB"/>
              <a:t>Third level</a:t>
            </a:r>
            <a:endParaRPr lang="en-US"/>
          </a:p>
        </p:txBody>
      </p:sp>
      <p:sp>
        <p:nvSpPr>
          <p:cNvPr id="11" name="文字版面配置區 18">
            <a:extLst>
              <a:ext uri="{FF2B5EF4-FFF2-40B4-BE49-F238E27FC236}">
                <a16:creationId xmlns:a16="http://schemas.microsoft.com/office/drawing/2014/main" id="{92E099AA-DC6A-F3C4-20F0-24F5ECF565B1}"/>
              </a:ext>
            </a:extLst>
          </p:cNvPr>
          <p:cNvSpPr>
            <a:spLocks noGrp="1"/>
          </p:cNvSpPr>
          <p:nvPr>
            <p:ph type="body" sz="quarter" idx="19"/>
          </p:nvPr>
        </p:nvSpPr>
        <p:spPr>
          <a:xfrm>
            <a:off x="681038" y="5730241"/>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7" name="Date Placeholder 6">
            <a:extLst>
              <a:ext uri="{FF2B5EF4-FFF2-40B4-BE49-F238E27FC236}">
                <a16:creationId xmlns:a16="http://schemas.microsoft.com/office/drawing/2014/main" id="{8D617817-2A61-D303-DD09-498385CAFDE0}"/>
              </a:ext>
            </a:extLst>
          </p:cNvPr>
          <p:cNvSpPr>
            <a:spLocks noGrp="1"/>
          </p:cNvSpPr>
          <p:nvPr>
            <p:ph type="dt" sz="half" idx="16"/>
          </p:nvPr>
        </p:nvSpPr>
        <p:spPr/>
        <p:txBody>
          <a:bodyPr/>
          <a:lstStyle/>
          <a:p>
            <a:fld id="{82366278-3313-8549-87DE-ECC5920BEA47}" type="datetime1">
              <a:rPr lang="en-HK" smtClean="0"/>
              <a:pPr/>
              <a:t>22/11/2024</a:t>
            </a:fld>
            <a:endParaRPr lang="en-US"/>
          </a:p>
        </p:txBody>
      </p:sp>
      <p:sp>
        <p:nvSpPr>
          <p:cNvPr id="9" name="Footer Placeholder 8">
            <a:extLst>
              <a:ext uri="{FF2B5EF4-FFF2-40B4-BE49-F238E27FC236}">
                <a16:creationId xmlns:a16="http://schemas.microsoft.com/office/drawing/2014/main" id="{828C2B98-7B3F-97ED-C515-EE9F7CB4431E}"/>
              </a:ext>
            </a:extLst>
          </p:cNvPr>
          <p:cNvSpPr>
            <a:spLocks noGrp="1"/>
          </p:cNvSpPr>
          <p:nvPr>
            <p:ph type="ftr" sz="quarter" idx="17"/>
          </p:nvPr>
        </p:nvSpPr>
        <p:spPr/>
        <p:txBody>
          <a:bodyPr/>
          <a:lstStyle/>
          <a:p>
            <a:r>
              <a:rPr lang="en-US"/>
              <a:t>Edit footer and page number options in “Header &amp; Footer”</a:t>
            </a:r>
          </a:p>
        </p:txBody>
      </p:sp>
      <p:sp>
        <p:nvSpPr>
          <p:cNvPr id="10" name="Slide Number Placeholder 9">
            <a:extLst>
              <a:ext uri="{FF2B5EF4-FFF2-40B4-BE49-F238E27FC236}">
                <a16:creationId xmlns:a16="http://schemas.microsoft.com/office/drawing/2014/main" id="{2F30E08D-DE28-6E1A-DCF5-0FDAFE9E2751}"/>
              </a:ext>
            </a:extLst>
          </p:cNvPr>
          <p:cNvSpPr>
            <a:spLocks noGrp="1"/>
          </p:cNvSpPr>
          <p:nvPr>
            <p:ph type="sldNum" sz="quarter" idx="18"/>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45047820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4 boxes layout C">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D49C6EB-AD46-EDED-6A3A-F8D1474A45A1}"/>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en-GB"/>
              <a:t>Click to edit Master title style</a:t>
            </a:r>
            <a:endParaRPr lang="en-US"/>
          </a:p>
        </p:txBody>
      </p:sp>
      <p:sp>
        <p:nvSpPr>
          <p:cNvPr id="2" name="Content Placeholder 2">
            <a:extLst>
              <a:ext uri="{FF2B5EF4-FFF2-40B4-BE49-F238E27FC236}">
                <a16:creationId xmlns:a16="http://schemas.microsoft.com/office/drawing/2014/main" id="{43ACD163-A1A8-068D-328E-FB030CBA5CE9}"/>
              </a:ext>
            </a:extLst>
          </p:cNvPr>
          <p:cNvSpPr>
            <a:spLocks noGrp="1"/>
          </p:cNvSpPr>
          <p:nvPr>
            <p:ph sz="half" idx="1"/>
          </p:nvPr>
        </p:nvSpPr>
        <p:spPr>
          <a:xfrm>
            <a:off x="639530" y="1710596"/>
            <a:ext cx="4761527" cy="3891635"/>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8" name="Content Placeholder 2">
            <a:extLst>
              <a:ext uri="{FF2B5EF4-FFF2-40B4-BE49-F238E27FC236}">
                <a16:creationId xmlns:a16="http://schemas.microsoft.com/office/drawing/2014/main" id="{C47EAD55-3CA9-08BD-4BC7-B490315D06CB}"/>
              </a:ext>
            </a:extLst>
          </p:cNvPr>
          <p:cNvSpPr>
            <a:spLocks noGrp="1"/>
          </p:cNvSpPr>
          <p:nvPr>
            <p:ph sz="half" idx="14"/>
          </p:nvPr>
        </p:nvSpPr>
        <p:spPr>
          <a:xfrm>
            <a:off x="5553456" y="1742175"/>
            <a:ext cx="5257801" cy="1320960"/>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3" name="Content Placeholder 3">
            <a:extLst>
              <a:ext uri="{FF2B5EF4-FFF2-40B4-BE49-F238E27FC236}">
                <a16:creationId xmlns:a16="http://schemas.microsoft.com/office/drawing/2014/main" id="{57F127FF-C830-E9F7-93CB-AE45CB8B67EC}"/>
              </a:ext>
            </a:extLst>
          </p:cNvPr>
          <p:cNvSpPr>
            <a:spLocks noGrp="1"/>
          </p:cNvSpPr>
          <p:nvPr>
            <p:ph sz="half" idx="2"/>
          </p:nvPr>
        </p:nvSpPr>
        <p:spPr>
          <a:xfrm>
            <a:off x="5553457" y="3141603"/>
            <a:ext cx="5257801" cy="1134006"/>
          </a:xfrm>
        </p:spPr>
        <p:txBody>
          <a:bodyPr/>
          <a:lstStyle/>
          <a:p>
            <a:pPr lvl="0"/>
            <a:r>
              <a:rPr lang="en-GB"/>
              <a:t>Click to edit Master text styles</a:t>
            </a:r>
          </a:p>
          <a:p>
            <a:pPr lvl="1"/>
            <a:r>
              <a:rPr lang="en-GB"/>
              <a:t>Second level</a:t>
            </a:r>
          </a:p>
          <a:p>
            <a:pPr lvl="2"/>
            <a:r>
              <a:rPr lang="en-GB"/>
              <a:t>Third level</a:t>
            </a:r>
            <a:endParaRPr lang="en-US"/>
          </a:p>
        </p:txBody>
      </p:sp>
      <p:sp>
        <p:nvSpPr>
          <p:cNvPr id="7" name="Content Placeholder 3">
            <a:extLst>
              <a:ext uri="{FF2B5EF4-FFF2-40B4-BE49-F238E27FC236}">
                <a16:creationId xmlns:a16="http://schemas.microsoft.com/office/drawing/2014/main" id="{985DFAD6-A5BF-8B3F-A41F-9F5B3D1617DA}"/>
              </a:ext>
            </a:extLst>
          </p:cNvPr>
          <p:cNvSpPr>
            <a:spLocks noGrp="1"/>
          </p:cNvSpPr>
          <p:nvPr>
            <p:ph sz="half" idx="13"/>
          </p:nvPr>
        </p:nvSpPr>
        <p:spPr>
          <a:xfrm>
            <a:off x="5532119" y="4468225"/>
            <a:ext cx="5257800" cy="1134006"/>
          </a:xfrm>
        </p:spPr>
        <p:txBody>
          <a:bodyPr/>
          <a:lstStyle/>
          <a:p>
            <a:pPr lvl="0"/>
            <a:r>
              <a:rPr lang="en-GB"/>
              <a:t>Click to edit Master text styles</a:t>
            </a:r>
          </a:p>
          <a:p>
            <a:pPr lvl="1"/>
            <a:r>
              <a:rPr lang="en-GB"/>
              <a:t>Second level</a:t>
            </a:r>
          </a:p>
          <a:p>
            <a:pPr lvl="2"/>
            <a:r>
              <a:rPr lang="en-GB"/>
              <a:t>Third level</a:t>
            </a:r>
            <a:endParaRPr lang="en-US"/>
          </a:p>
        </p:txBody>
      </p:sp>
      <p:sp>
        <p:nvSpPr>
          <p:cNvPr id="10" name="文字版面配置區 18">
            <a:extLst>
              <a:ext uri="{FF2B5EF4-FFF2-40B4-BE49-F238E27FC236}">
                <a16:creationId xmlns:a16="http://schemas.microsoft.com/office/drawing/2014/main" id="{FB224A75-238C-B411-52E3-F31ADE2EDFE4}"/>
              </a:ext>
            </a:extLst>
          </p:cNvPr>
          <p:cNvSpPr>
            <a:spLocks noGrp="1"/>
          </p:cNvSpPr>
          <p:nvPr>
            <p:ph type="body" sz="quarter" idx="19"/>
          </p:nvPr>
        </p:nvSpPr>
        <p:spPr>
          <a:xfrm>
            <a:off x="681038" y="5730241"/>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5" name="Date Placeholder 4">
            <a:extLst>
              <a:ext uri="{FF2B5EF4-FFF2-40B4-BE49-F238E27FC236}">
                <a16:creationId xmlns:a16="http://schemas.microsoft.com/office/drawing/2014/main" id="{CB6405C4-5676-EA0A-29A5-488437C5E050}"/>
              </a:ext>
            </a:extLst>
          </p:cNvPr>
          <p:cNvSpPr>
            <a:spLocks noGrp="1"/>
          </p:cNvSpPr>
          <p:nvPr>
            <p:ph type="dt" sz="half" idx="16"/>
          </p:nvPr>
        </p:nvSpPr>
        <p:spPr/>
        <p:txBody>
          <a:bodyPr/>
          <a:lstStyle/>
          <a:p>
            <a:fld id="{82366278-3313-8549-87DE-ECC5920BEA47}" type="datetime1">
              <a:rPr lang="en-HK" smtClean="0"/>
              <a:pPr/>
              <a:t>22/11/2024</a:t>
            </a:fld>
            <a:endParaRPr lang="en-US"/>
          </a:p>
        </p:txBody>
      </p:sp>
      <p:sp>
        <p:nvSpPr>
          <p:cNvPr id="6" name="Footer Placeholder 5">
            <a:extLst>
              <a:ext uri="{FF2B5EF4-FFF2-40B4-BE49-F238E27FC236}">
                <a16:creationId xmlns:a16="http://schemas.microsoft.com/office/drawing/2014/main" id="{603F42DD-65C8-B963-2EAC-116BFC989E22}"/>
              </a:ext>
            </a:extLst>
          </p:cNvPr>
          <p:cNvSpPr>
            <a:spLocks noGrp="1"/>
          </p:cNvSpPr>
          <p:nvPr>
            <p:ph type="ftr" sz="quarter" idx="17"/>
          </p:nvPr>
        </p:nvSpPr>
        <p:spPr/>
        <p:txBody>
          <a:bodyPr/>
          <a:lstStyle/>
          <a:p>
            <a:r>
              <a:rPr lang="en-US"/>
              <a:t>Edit footer and page number options in “Header &amp; Footer”</a:t>
            </a:r>
          </a:p>
        </p:txBody>
      </p:sp>
      <p:sp>
        <p:nvSpPr>
          <p:cNvPr id="9" name="Slide Number Placeholder 8">
            <a:extLst>
              <a:ext uri="{FF2B5EF4-FFF2-40B4-BE49-F238E27FC236}">
                <a16:creationId xmlns:a16="http://schemas.microsoft.com/office/drawing/2014/main" id="{5066A75F-52C1-1C48-143E-2DC48CA14F6C}"/>
              </a:ext>
            </a:extLst>
          </p:cNvPr>
          <p:cNvSpPr>
            <a:spLocks noGrp="1"/>
          </p:cNvSpPr>
          <p:nvPr>
            <p:ph type="sldNum" sz="quarter" idx="18"/>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75772323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 boxes layout 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D49C6EB-AD46-EDED-6A3A-F8D1474A45A1}"/>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en-GB"/>
              <a:t>Click to edit Master title style</a:t>
            </a:r>
            <a:endParaRPr lang="en-US"/>
          </a:p>
        </p:txBody>
      </p:sp>
      <p:sp>
        <p:nvSpPr>
          <p:cNvPr id="8" name="Content Placeholder 2">
            <a:extLst>
              <a:ext uri="{FF2B5EF4-FFF2-40B4-BE49-F238E27FC236}">
                <a16:creationId xmlns:a16="http://schemas.microsoft.com/office/drawing/2014/main" id="{C47EAD55-3CA9-08BD-4BC7-B490315D06CB}"/>
              </a:ext>
            </a:extLst>
          </p:cNvPr>
          <p:cNvSpPr>
            <a:spLocks noGrp="1"/>
          </p:cNvSpPr>
          <p:nvPr>
            <p:ph sz="half" idx="14"/>
          </p:nvPr>
        </p:nvSpPr>
        <p:spPr>
          <a:xfrm>
            <a:off x="702058" y="1742175"/>
            <a:ext cx="4919808" cy="1320960"/>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3" name="Content Placeholder 3">
            <a:extLst>
              <a:ext uri="{FF2B5EF4-FFF2-40B4-BE49-F238E27FC236}">
                <a16:creationId xmlns:a16="http://schemas.microsoft.com/office/drawing/2014/main" id="{57F127FF-C830-E9F7-93CB-AE45CB8B67EC}"/>
              </a:ext>
            </a:extLst>
          </p:cNvPr>
          <p:cNvSpPr>
            <a:spLocks noGrp="1"/>
          </p:cNvSpPr>
          <p:nvPr>
            <p:ph sz="half" idx="2"/>
          </p:nvPr>
        </p:nvSpPr>
        <p:spPr>
          <a:xfrm>
            <a:off x="702059" y="3141603"/>
            <a:ext cx="4919808" cy="1134006"/>
          </a:xfrm>
        </p:spPr>
        <p:txBody>
          <a:bodyPr/>
          <a:lstStyle/>
          <a:p>
            <a:pPr lvl="0"/>
            <a:r>
              <a:rPr lang="en-GB"/>
              <a:t>Click to edit Master text styles</a:t>
            </a:r>
          </a:p>
          <a:p>
            <a:pPr lvl="1"/>
            <a:r>
              <a:rPr lang="en-GB"/>
              <a:t>Second level</a:t>
            </a:r>
          </a:p>
          <a:p>
            <a:pPr lvl="2"/>
            <a:r>
              <a:rPr lang="en-GB"/>
              <a:t>Third level</a:t>
            </a:r>
            <a:endParaRPr lang="en-US"/>
          </a:p>
        </p:txBody>
      </p:sp>
      <p:sp>
        <p:nvSpPr>
          <p:cNvPr id="7" name="Content Placeholder 3">
            <a:extLst>
              <a:ext uri="{FF2B5EF4-FFF2-40B4-BE49-F238E27FC236}">
                <a16:creationId xmlns:a16="http://schemas.microsoft.com/office/drawing/2014/main" id="{985DFAD6-A5BF-8B3F-A41F-9F5B3D1617DA}"/>
              </a:ext>
            </a:extLst>
          </p:cNvPr>
          <p:cNvSpPr>
            <a:spLocks noGrp="1"/>
          </p:cNvSpPr>
          <p:nvPr>
            <p:ph sz="half" idx="13"/>
          </p:nvPr>
        </p:nvSpPr>
        <p:spPr>
          <a:xfrm>
            <a:off x="680721" y="4468225"/>
            <a:ext cx="4919807" cy="1134006"/>
          </a:xfrm>
        </p:spPr>
        <p:txBody>
          <a:bodyPr/>
          <a:lstStyle/>
          <a:p>
            <a:pPr lvl="0"/>
            <a:r>
              <a:rPr lang="en-GB"/>
              <a:t>Click to edit Master text styles</a:t>
            </a:r>
          </a:p>
          <a:p>
            <a:pPr lvl="1"/>
            <a:r>
              <a:rPr lang="en-GB"/>
              <a:t>Second level</a:t>
            </a:r>
          </a:p>
          <a:p>
            <a:pPr lvl="2"/>
            <a:r>
              <a:rPr lang="en-GB"/>
              <a:t>Third level</a:t>
            </a:r>
            <a:endParaRPr lang="en-US"/>
          </a:p>
        </p:txBody>
      </p:sp>
      <p:sp>
        <p:nvSpPr>
          <p:cNvPr id="2" name="Content Placeholder 2">
            <a:extLst>
              <a:ext uri="{FF2B5EF4-FFF2-40B4-BE49-F238E27FC236}">
                <a16:creationId xmlns:a16="http://schemas.microsoft.com/office/drawing/2014/main" id="{43ACD163-A1A8-068D-328E-FB030CBA5CE9}"/>
              </a:ext>
            </a:extLst>
          </p:cNvPr>
          <p:cNvSpPr>
            <a:spLocks noGrp="1"/>
          </p:cNvSpPr>
          <p:nvPr>
            <p:ph sz="half" idx="1"/>
          </p:nvPr>
        </p:nvSpPr>
        <p:spPr>
          <a:xfrm>
            <a:off x="5842000" y="1710596"/>
            <a:ext cx="4919807" cy="3891635"/>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10" name="文字版面配置區 18">
            <a:extLst>
              <a:ext uri="{FF2B5EF4-FFF2-40B4-BE49-F238E27FC236}">
                <a16:creationId xmlns:a16="http://schemas.microsoft.com/office/drawing/2014/main" id="{467E7D82-9AAA-E88F-4A1D-305B9768DF40}"/>
              </a:ext>
            </a:extLst>
          </p:cNvPr>
          <p:cNvSpPr>
            <a:spLocks noGrp="1"/>
          </p:cNvSpPr>
          <p:nvPr>
            <p:ph type="body" sz="quarter" idx="19"/>
          </p:nvPr>
        </p:nvSpPr>
        <p:spPr>
          <a:xfrm>
            <a:off x="681038" y="5730241"/>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5" name="Date Placeholder 4">
            <a:extLst>
              <a:ext uri="{FF2B5EF4-FFF2-40B4-BE49-F238E27FC236}">
                <a16:creationId xmlns:a16="http://schemas.microsoft.com/office/drawing/2014/main" id="{F2B44D4E-A21D-B303-1E24-FDA59D8384E1}"/>
              </a:ext>
            </a:extLst>
          </p:cNvPr>
          <p:cNvSpPr>
            <a:spLocks noGrp="1"/>
          </p:cNvSpPr>
          <p:nvPr>
            <p:ph type="dt" sz="half" idx="16"/>
          </p:nvPr>
        </p:nvSpPr>
        <p:spPr/>
        <p:txBody>
          <a:bodyPr/>
          <a:lstStyle/>
          <a:p>
            <a:fld id="{82366278-3313-8549-87DE-ECC5920BEA47}" type="datetime1">
              <a:rPr lang="en-HK" smtClean="0"/>
              <a:pPr/>
              <a:t>22/11/2024</a:t>
            </a:fld>
            <a:endParaRPr lang="en-US"/>
          </a:p>
        </p:txBody>
      </p:sp>
      <p:sp>
        <p:nvSpPr>
          <p:cNvPr id="6" name="Footer Placeholder 5">
            <a:extLst>
              <a:ext uri="{FF2B5EF4-FFF2-40B4-BE49-F238E27FC236}">
                <a16:creationId xmlns:a16="http://schemas.microsoft.com/office/drawing/2014/main" id="{E0B6EBC8-F8D3-1D29-0E74-5564D98F3E1E}"/>
              </a:ext>
            </a:extLst>
          </p:cNvPr>
          <p:cNvSpPr>
            <a:spLocks noGrp="1"/>
          </p:cNvSpPr>
          <p:nvPr>
            <p:ph type="ftr" sz="quarter" idx="17"/>
          </p:nvPr>
        </p:nvSpPr>
        <p:spPr/>
        <p:txBody>
          <a:bodyPr/>
          <a:lstStyle/>
          <a:p>
            <a:r>
              <a:rPr lang="en-US"/>
              <a:t>Edit footer and page number options in “Header &amp; Footer”</a:t>
            </a:r>
          </a:p>
        </p:txBody>
      </p:sp>
      <p:sp>
        <p:nvSpPr>
          <p:cNvPr id="9" name="Slide Number Placeholder 8">
            <a:extLst>
              <a:ext uri="{FF2B5EF4-FFF2-40B4-BE49-F238E27FC236}">
                <a16:creationId xmlns:a16="http://schemas.microsoft.com/office/drawing/2014/main" id="{DEBDD49A-4ABD-2DDF-DF10-F87F5040B5C6}"/>
              </a:ext>
            </a:extLst>
          </p:cNvPr>
          <p:cNvSpPr>
            <a:spLocks noGrp="1"/>
          </p:cNvSpPr>
          <p:nvPr>
            <p:ph type="sldNum" sz="quarter" idx="18"/>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9689324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 boxes layout 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5C7DDC1-148B-F3E7-2488-32A77F3062BD}"/>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en-GB"/>
              <a:t>Click to edit Master title style</a:t>
            </a:r>
            <a:endParaRPr lang="en-US"/>
          </a:p>
        </p:txBody>
      </p:sp>
      <p:sp>
        <p:nvSpPr>
          <p:cNvPr id="4" name="Content Placeholder 2">
            <a:extLst>
              <a:ext uri="{FF2B5EF4-FFF2-40B4-BE49-F238E27FC236}">
                <a16:creationId xmlns:a16="http://schemas.microsoft.com/office/drawing/2014/main" id="{3375D640-4AEC-2780-17F3-40C966DA4728}"/>
              </a:ext>
            </a:extLst>
          </p:cNvPr>
          <p:cNvSpPr>
            <a:spLocks noGrp="1"/>
          </p:cNvSpPr>
          <p:nvPr>
            <p:ph sz="half" idx="1"/>
          </p:nvPr>
        </p:nvSpPr>
        <p:spPr>
          <a:xfrm>
            <a:off x="639531" y="1813560"/>
            <a:ext cx="10153650" cy="1612491"/>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5" name="Content Placeholder 3">
            <a:extLst>
              <a:ext uri="{FF2B5EF4-FFF2-40B4-BE49-F238E27FC236}">
                <a16:creationId xmlns:a16="http://schemas.microsoft.com/office/drawing/2014/main" id="{963F5F72-2039-0FB0-2273-330F1A30A753}"/>
              </a:ext>
            </a:extLst>
          </p:cNvPr>
          <p:cNvSpPr>
            <a:spLocks noGrp="1"/>
          </p:cNvSpPr>
          <p:nvPr>
            <p:ph sz="half" idx="2"/>
          </p:nvPr>
        </p:nvSpPr>
        <p:spPr>
          <a:xfrm>
            <a:off x="680321" y="3608614"/>
            <a:ext cx="4821319" cy="1877786"/>
          </a:xfrm>
        </p:spPr>
        <p:txBody>
          <a:bodyPr/>
          <a:lstStyle/>
          <a:p>
            <a:pPr lvl="0"/>
            <a:r>
              <a:rPr lang="en-GB"/>
              <a:t>Click to edit Master text styles</a:t>
            </a:r>
          </a:p>
          <a:p>
            <a:pPr lvl="1"/>
            <a:r>
              <a:rPr lang="en-GB"/>
              <a:t>Second level</a:t>
            </a:r>
          </a:p>
          <a:p>
            <a:pPr lvl="2"/>
            <a:r>
              <a:rPr lang="en-GB"/>
              <a:t>Third level</a:t>
            </a:r>
            <a:endParaRPr lang="en-US"/>
          </a:p>
        </p:txBody>
      </p:sp>
      <p:sp>
        <p:nvSpPr>
          <p:cNvPr id="6" name="Content Placeholder 3">
            <a:extLst>
              <a:ext uri="{FF2B5EF4-FFF2-40B4-BE49-F238E27FC236}">
                <a16:creationId xmlns:a16="http://schemas.microsoft.com/office/drawing/2014/main" id="{41E2E9E3-E29F-AAF6-71F4-C8FE0A59B486}"/>
              </a:ext>
            </a:extLst>
          </p:cNvPr>
          <p:cNvSpPr>
            <a:spLocks noGrp="1"/>
          </p:cNvSpPr>
          <p:nvPr>
            <p:ph sz="half" idx="13"/>
          </p:nvPr>
        </p:nvSpPr>
        <p:spPr>
          <a:xfrm>
            <a:off x="5704546" y="3608614"/>
            <a:ext cx="2526883" cy="1877786"/>
          </a:xfrm>
        </p:spPr>
        <p:txBody>
          <a:bodyPr/>
          <a:lstStyle/>
          <a:p>
            <a:pPr lvl="0"/>
            <a:r>
              <a:rPr lang="en-GB"/>
              <a:t>Click to edit Master text styles</a:t>
            </a:r>
          </a:p>
          <a:p>
            <a:pPr lvl="1"/>
            <a:r>
              <a:rPr lang="en-GB"/>
              <a:t>Second level</a:t>
            </a:r>
          </a:p>
          <a:p>
            <a:pPr lvl="2"/>
            <a:r>
              <a:rPr lang="en-GB"/>
              <a:t>Third level</a:t>
            </a:r>
            <a:endParaRPr lang="en-US"/>
          </a:p>
        </p:txBody>
      </p:sp>
      <p:sp>
        <p:nvSpPr>
          <p:cNvPr id="2" name="Content Placeholder 3">
            <a:extLst>
              <a:ext uri="{FF2B5EF4-FFF2-40B4-BE49-F238E27FC236}">
                <a16:creationId xmlns:a16="http://schemas.microsoft.com/office/drawing/2014/main" id="{CA18AFF9-7E47-BA39-B947-F952D29A6CD9}"/>
              </a:ext>
            </a:extLst>
          </p:cNvPr>
          <p:cNvSpPr>
            <a:spLocks noGrp="1"/>
          </p:cNvSpPr>
          <p:nvPr>
            <p:ph sz="half" idx="15"/>
          </p:nvPr>
        </p:nvSpPr>
        <p:spPr>
          <a:xfrm>
            <a:off x="8439294" y="3590407"/>
            <a:ext cx="2284171" cy="1826857"/>
          </a:xfrm>
        </p:spPr>
        <p:txBody>
          <a:bodyPr/>
          <a:lstStyle/>
          <a:p>
            <a:pPr lvl="0"/>
            <a:r>
              <a:rPr lang="en-GB"/>
              <a:t>Click to edit Master text styles</a:t>
            </a:r>
          </a:p>
          <a:p>
            <a:pPr lvl="1"/>
            <a:r>
              <a:rPr lang="en-GB"/>
              <a:t>Second level</a:t>
            </a:r>
          </a:p>
          <a:p>
            <a:pPr lvl="2"/>
            <a:r>
              <a:rPr lang="en-GB"/>
              <a:t>Third level</a:t>
            </a:r>
            <a:endParaRPr lang="en-US"/>
          </a:p>
        </p:txBody>
      </p:sp>
      <p:sp>
        <p:nvSpPr>
          <p:cNvPr id="11" name="文字版面配置區 18">
            <a:extLst>
              <a:ext uri="{FF2B5EF4-FFF2-40B4-BE49-F238E27FC236}">
                <a16:creationId xmlns:a16="http://schemas.microsoft.com/office/drawing/2014/main" id="{CCCBDA64-91F2-18AD-5564-1875DEF1AFF2}"/>
              </a:ext>
            </a:extLst>
          </p:cNvPr>
          <p:cNvSpPr>
            <a:spLocks noGrp="1"/>
          </p:cNvSpPr>
          <p:nvPr>
            <p:ph type="body" sz="quarter" idx="19"/>
          </p:nvPr>
        </p:nvSpPr>
        <p:spPr>
          <a:xfrm>
            <a:off x="681038" y="5730241"/>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7" name="Date Placeholder 6">
            <a:extLst>
              <a:ext uri="{FF2B5EF4-FFF2-40B4-BE49-F238E27FC236}">
                <a16:creationId xmlns:a16="http://schemas.microsoft.com/office/drawing/2014/main" id="{ABEAD3F5-291E-0E01-BA21-8BFE763E3F94}"/>
              </a:ext>
            </a:extLst>
          </p:cNvPr>
          <p:cNvSpPr>
            <a:spLocks noGrp="1"/>
          </p:cNvSpPr>
          <p:nvPr>
            <p:ph type="dt" sz="half" idx="16"/>
          </p:nvPr>
        </p:nvSpPr>
        <p:spPr/>
        <p:txBody>
          <a:bodyPr/>
          <a:lstStyle/>
          <a:p>
            <a:fld id="{82366278-3313-8549-87DE-ECC5920BEA47}" type="datetime1">
              <a:rPr lang="en-HK" smtClean="0"/>
              <a:pPr/>
              <a:t>22/11/2024</a:t>
            </a:fld>
            <a:endParaRPr lang="en-US"/>
          </a:p>
        </p:txBody>
      </p:sp>
      <p:sp>
        <p:nvSpPr>
          <p:cNvPr id="9" name="Footer Placeholder 8">
            <a:extLst>
              <a:ext uri="{FF2B5EF4-FFF2-40B4-BE49-F238E27FC236}">
                <a16:creationId xmlns:a16="http://schemas.microsoft.com/office/drawing/2014/main" id="{D0F19A10-E149-6D42-D8CF-9650ED7178F8}"/>
              </a:ext>
            </a:extLst>
          </p:cNvPr>
          <p:cNvSpPr>
            <a:spLocks noGrp="1"/>
          </p:cNvSpPr>
          <p:nvPr>
            <p:ph type="ftr" sz="quarter" idx="17"/>
          </p:nvPr>
        </p:nvSpPr>
        <p:spPr/>
        <p:txBody>
          <a:bodyPr/>
          <a:lstStyle/>
          <a:p>
            <a:r>
              <a:rPr lang="en-US"/>
              <a:t>Edit footer and page number options in “Header &amp; Footer”</a:t>
            </a:r>
          </a:p>
        </p:txBody>
      </p:sp>
      <p:sp>
        <p:nvSpPr>
          <p:cNvPr id="10" name="Slide Number Placeholder 9">
            <a:extLst>
              <a:ext uri="{FF2B5EF4-FFF2-40B4-BE49-F238E27FC236}">
                <a16:creationId xmlns:a16="http://schemas.microsoft.com/office/drawing/2014/main" id="{7E29D5D8-95AD-6DBF-7E80-C58C3EB38A59}"/>
              </a:ext>
            </a:extLst>
          </p:cNvPr>
          <p:cNvSpPr>
            <a:spLocks noGrp="1"/>
          </p:cNvSpPr>
          <p:nvPr>
            <p:ph type="sldNum" sz="quarter" idx="18"/>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55283513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4 boxes layout F">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5C7DDC1-148B-F3E7-2488-32A77F3062BD}"/>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en-GB"/>
              <a:t>Click to edit Master title style</a:t>
            </a:r>
            <a:endParaRPr lang="en-US"/>
          </a:p>
        </p:txBody>
      </p:sp>
      <p:sp>
        <p:nvSpPr>
          <p:cNvPr id="4" name="Content Placeholder 2">
            <a:extLst>
              <a:ext uri="{FF2B5EF4-FFF2-40B4-BE49-F238E27FC236}">
                <a16:creationId xmlns:a16="http://schemas.microsoft.com/office/drawing/2014/main" id="{3375D640-4AEC-2780-17F3-40C966DA4728}"/>
              </a:ext>
            </a:extLst>
          </p:cNvPr>
          <p:cNvSpPr>
            <a:spLocks noGrp="1"/>
          </p:cNvSpPr>
          <p:nvPr>
            <p:ph sz="half" idx="1"/>
          </p:nvPr>
        </p:nvSpPr>
        <p:spPr>
          <a:xfrm>
            <a:off x="639531" y="1768608"/>
            <a:ext cx="4862109" cy="1657443"/>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5" name="Content Placeholder 3">
            <a:extLst>
              <a:ext uri="{FF2B5EF4-FFF2-40B4-BE49-F238E27FC236}">
                <a16:creationId xmlns:a16="http://schemas.microsoft.com/office/drawing/2014/main" id="{963F5F72-2039-0FB0-2273-330F1A30A753}"/>
              </a:ext>
            </a:extLst>
          </p:cNvPr>
          <p:cNvSpPr>
            <a:spLocks noGrp="1"/>
          </p:cNvSpPr>
          <p:nvPr>
            <p:ph sz="half" idx="2"/>
          </p:nvPr>
        </p:nvSpPr>
        <p:spPr>
          <a:xfrm>
            <a:off x="680321" y="3608614"/>
            <a:ext cx="10113092" cy="1877786"/>
          </a:xfrm>
        </p:spPr>
        <p:txBody>
          <a:bodyPr/>
          <a:lstStyle/>
          <a:p>
            <a:pPr lvl="0"/>
            <a:r>
              <a:rPr lang="en-GB"/>
              <a:t>Click to edit Master text styles</a:t>
            </a:r>
          </a:p>
          <a:p>
            <a:pPr lvl="1"/>
            <a:r>
              <a:rPr lang="en-GB"/>
              <a:t>Second level</a:t>
            </a:r>
          </a:p>
          <a:p>
            <a:pPr lvl="2"/>
            <a:r>
              <a:rPr lang="en-GB"/>
              <a:t>Third level</a:t>
            </a:r>
            <a:endParaRPr lang="en-US"/>
          </a:p>
        </p:txBody>
      </p:sp>
      <p:sp>
        <p:nvSpPr>
          <p:cNvPr id="6" name="Content Placeholder 3">
            <a:extLst>
              <a:ext uri="{FF2B5EF4-FFF2-40B4-BE49-F238E27FC236}">
                <a16:creationId xmlns:a16="http://schemas.microsoft.com/office/drawing/2014/main" id="{41E2E9E3-E29F-AAF6-71F4-C8FE0A59B486}"/>
              </a:ext>
            </a:extLst>
          </p:cNvPr>
          <p:cNvSpPr>
            <a:spLocks noGrp="1"/>
          </p:cNvSpPr>
          <p:nvPr>
            <p:ph sz="half" idx="13"/>
          </p:nvPr>
        </p:nvSpPr>
        <p:spPr>
          <a:xfrm>
            <a:off x="5704546" y="1769554"/>
            <a:ext cx="2526883" cy="1657444"/>
          </a:xfrm>
        </p:spPr>
        <p:txBody>
          <a:bodyPr/>
          <a:lstStyle/>
          <a:p>
            <a:pPr lvl="0"/>
            <a:r>
              <a:rPr lang="en-GB"/>
              <a:t>Click to edit Master text styles</a:t>
            </a:r>
          </a:p>
          <a:p>
            <a:pPr lvl="1"/>
            <a:r>
              <a:rPr lang="en-GB"/>
              <a:t>Second level</a:t>
            </a:r>
          </a:p>
          <a:p>
            <a:pPr lvl="2"/>
            <a:r>
              <a:rPr lang="en-GB"/>
              <a:t>Third level</a:t>
            </a:r>
            <a:endParaRPr lang="en-US"/>
          </a:p>
        </p:txBody>
      </p:sp>
      <p:sp>
        <p:nvSpPr>
          <p:cNvPr id="2" name="Content Placeholder 3">
            <a:extLst>
              <a:ext uri="{FF2B5EF4-FFF2-40B4-BE49-F238E27FC236}">
                <a16:creationId xmlns:a16="http://schemas.microsoft.com/office/drawing/2014/main" id="{CA18AFF9-7E47-BA39-B947-F952D29A6CD9}"/>
              </a:ext>
            </a:extLst>
          </p:cNvPr>
          <p:cNvSpPr>
            <a:spLocks noGrp="1"/>
          </p:cNvSpPr>
          <p:nvPr>
            <p:ph sz="half" idx="15"/>
          </p:nvPr>
        </p:nvSpPr>
        <p:spPr>
          <a:xfrm>
            <a:off x="8434335" y="1769554"/>
            <a:ext cx="2359078" cy="1612491"/>
          </a:xfrm>
        </p:spPr>
        <p:txBody>
          <a:bodyPr/>
          <a:lstStyle/>
          <a:p>
            <a:pPr lvl="0"/>
            <a:r>
              <a:rPr lang="en-GB"/>
              <a:t>Click to edit Master text styles</a:t>
            </a:r>
          </a:p>
          <a:p>
            <a:pPr lvl="1"/>
            <a:r>
              <a:rPr lang="en-GB"/>
              <a:t>Second level</a:t>
            </a:r>
          </a:p>
          <a:p>
            <a:pPr lvl="2"/>
            <a:r>
              <a:rPr lang="en-GB"/>
              <a:t>Third level</a:t>
            </a:r>
            <a:endParaRPr lang="en-US"/>
          </a:p>
        </p:txBody>
      </p:sp>
      <p:sp>
        <p:nvSpPr>
          <p:cNvPr id="11" name="文字版面配置區 18">
            <a:extLst>
              <a:ext uri="{FF2B5EF4-FFF2-40B4-BE49-F238E27FC236}">
                <a16:creationId xmlns:a16="http://schemas.microsoft.com/office/drawing/2014/main" id="{1F6120A6-7546-4C57-F0D7-4D8F394E272C}"/>
              </a:ext>
            </a:extLst>
          </p:cNvPr>
          <p:cNvSpPr>
            <a:spLocks noGrp="1"/>
          </p:cNvSpPr>
          <p:nvPr>
            <p:ph type="body" sz="quarter" idx="19"/>
          </p:nvPr>
        </p:nvSpPr>
        <p:spPr>
          <a:xfrm>
            <a:off x="681038" y="5730241"/>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7" name="Date Placeholder 6">
            <a:extLst>
              <a:ext uri="{FF2B5EF4-FFF2-40B4-BE49-F238E27FC236}">
                <a16:creationId xmlns:a16="http://schemas.microsoft.com/office/drawing/2014/main" id="{54C7A4E8-8B7C-1461-0494-267A82721AF5}"/>
              </a:ext>
            </a:extLst>
          </p:cNvPr>
          <p:cNvSpPr>
            <a:spLocks noGrp="1"/>
          </p:cNvSpPr>
          <p:nvPr>
            <p:ph type="dt" sz="half" idx="16"/>
          </p:nvPr>
        </p:nvSpPr>
        <p:spPr/>
        <p:txBody>
          <a:bodyPr/>
          <a:lstStyle/>
          <a:p>
            <a:fld id="{82366278-3313-8549-87DE-ECC5920BEA47}" type="datetime1">
              <a:rPr lang="en-HK" smtClean="0"/>
              <a:pPr/>
              <a:t>22/11/2024</a:t>
            </a:fld>
            <a:endParaRPr lang="en-US"/>
          </a:p>
        </p:txBody>
      </p:sp>
      <p:sp>
        <p:nvSpPr>
          <p:cNvPr id="9" name="Footer Placeholder 8">
            <a:extLst>
              <a:ext uri="{FF2B5EF4-FFF2-40B4-BE49-F238E27FC236}">
                <a16:creationId xmlns:a16="http://schemas.microsoft.com/office/drawing/2014/main" id="{CAFB8C21-B9E4-826E-378C-405023D2B40A}"/>
              </a:ext>
            </a:extLst>
          </p:cNvPr>
          <p:cNvSpPr>
            <a:spLocks noGrp="1"/>
          </p:cNvSpPr>
          <p:nvPr>
            <p:ph type="ftr" sz="quarter" idx="17"/>
          </p:nvPr>
        </p:nvSpPr>
        <p:spPr/>
        <p:txBody>
          <a:bodyPr/>
          <a:lstStyle/>
          <a:p>
            <a:r>
              <a:rPr lang="en-US"/>
              <a:t>Edit footer and page number options in “Header &amp; Footer”</a:t>
            </a:r>
          </a:p>
        </p:txBody>
      </p:sp>
      <p:sp>
        <p:nvSpPr>
          <p:cNvPr id="10" name="Slide Number Placeholder 9">
            <a:extLst>
              <a:ext uri="{FF2B5EF4-FFF2-40B4-BE49-F238E27FC236}">
                <a16:creationId xmlns:a16="http://schemas.microsoft.com/office/drawing/2014/main" id="{C8CD6CC1-60AA-D962-83B7-33BC8DF047B1}"/>
              </a:ext>
            </a:extLst>
          </p:cNvPr>
          <p:cNvSpPr>
            <a:spLocks noGrp="1"/>
          </p:cNvSpPr>
          <p:nvPr>
            <p:ph type="sldNum" sz="quarter" idx="18"/>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18164424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4 boxes layout 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5C7DDC1-148B-F3E7-2488-32A77F3062BD}"/>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en-GB"/>
              <a:t>Click to edit Master title style</a:t>
            </a:r>
            <a:endParaRPr lang="en-US"/>
          </a:p>
        </p:txBody>
      </p:sp>
      <p:sp>
        <p:nvSpPr>
          <p:cNvPr id="4" name="Content Placeholder 2">
            <a:extLst>
              <a:ext uri="{FF2B5EF4-FFF2-40B4-BE49-F238E27FC236}">
                <a16:creationId xmlns:a16="http://schemas.microsoft.com/office/drawing/2014/main" id="{3375D640-4AEC-2780-17F3-40C966DA4728}"/>
              </a:ext>
            </a:extLst>
          </p:cNvPr>
          <p:cNvSpPr>
            <a:spLocks noGrp="1"/>
          </p:cNvSpPr>
          <p:nvPr>
            <p:ph sz="half" idx="1"/>
          </p:nvPr>
        </p:nvSpPr>
        <p:spPr>
          <a:xfrm>
            <a:off x="639531" y="1813560"/>
            <a:ext cx="2179869" cy="3603735"/>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5" name="Content Placeholder 3">
            <a:extLst>
              <a:ext uri="{FF2B5EF4-FFF2-40B4-BE49-F238E27FC236}">
                <a16:creationId xmlns:a16="http://schemas.microsoft.com/office/drawing/2014/main" id="{963F5F72-2039-0FB0-2273-330F1A30A753}"/>
              </a:ext>
            </a:extLst>
          </p:cNvPr>
          <p:cNvSpPr>
            <a:spLocks noGrp="1"/>
          </p:cNvSpPr>
          <p:nvPr>
            <p:ph sz="half" idx="2"/>
          </p:nvPr>
        </p:nvSpPr>
        <p:spPr>
          <a:xfrm>
            <a:off x="2974757" y="1813560"/>
            <a:ext cx="2526883" cy="3603735"/>
          </a:xfrm>
        </p:spPr>
        <p:txBody>
          <a:bodyPr/>
          <a:lstStyle/>
          <a:p>
            <a:pPr lvl="0"/>
            <a:r>
              <a:rPr lang="en-GB"/>
              <a:t>Click to edit Master text styles</a:t>
            </a:r>
          </a:p>
          <a:p>
            <a:pPr lvl="1"/>
            <a:r>
              <a:rPr lang="en-GB"/>
              <a:t>Second level</a:t>
            </a:r>
          </a:p>
          <a:p>
            <a:pPr lvl="2"/>
            <a:r>
              <a:rPr lang="en-GB"/>
              <a:t>Third level</a:t>
            </a:r>
            <a:endParaRPr lang="en-US"/>
          </a:p>
        </p:txBody>
      </p:sp>
      <p:sp>
        <p:nvSpPr>
          <p:cNvPr id="6" name="Content Placeholder 3">
            <a:extLst>
              <a:ext uri="{FF2B5EF4-FFF2-40B4-BE49-F238E27FC236}">
                <a16:creationId xmlns:a16="http://schemas.microsoft.com/office/drawing/2014/main" id="{41E2E9E3-E29F-AAF6-71F4-C8FE0A59B486}"/>
              </a:ext>
            </a:extLst>
          </p:cNvPr>
          <p:cNvSpPr>
            <a:spLocks noGrp="1"/>
          </p:cNvSpPr>
          <p:nvPr>
            <p:ph sz="half" idx="13"/>
          </p:nvPr>
        </p:nvSpPr>
        <p:spPr>
          <a:xfrm>
            <a:off x="5704546" y="1813561"/>
            <a:ext cx="5018920" cy="1706670"/>
          </a:xfrm>
        </p:spPr>
        <p:txBody>
          <a:bodyPr/>
          <a:lstStyle/>
          <a:p>
            <a:pPr lvl="0"/>
            <a:r>
              <a:rPr lang="en-GB"/>
              <a:t>Click to edit Master text styles</a:t>
            </a:r>
          </a:p>
          <a:p>
            <a:pPr lvl="1"/>
            <a:r>
              <a:rPr lang="en-GB"/>
              <a:t>Second level</a:t>
            </a:r>
          </a:p>
          <a:p>
            <a:pPr lvl="2"/>
            <a:r>
              <a:rPr lang="en-GB"/>
              <a:t>Third level</a:t>
            </a:r>
            <a:endParaRPr lang="en-US"/>
          </a:p>
        </p:txBody>
      </p:sp>
      <p:sp>
        <p:nvSpPr>
          <p:cNvPr id="2" name="Content Placeholder 3">
            <a:extLst>
              <a:ext uri="{FF2B5EF4-FFF2-40B4-BE49-F238E27FC236}">
                <a16:creationId xmlns:a16="http://schemas.microsoft.com/office/drawing/2014/main" id="{CA18AFF9-7E47-BA39-B947-F952D29A6CD9}"/>
              </a:ext>
            </a:extLst>
          </p:cNvPr>
          <p:cNvSpPr>
            <a:spLocks noGrp="1"/>
          </p:cNvSpPr>
          <p:nvPr>
            <p:ph sz="half" idx="15"/>
          </p:nvPr>
        </p:nvSpPr>
        <p:spPr>
          <a:xfrm>
            <a:off x="5704545" y="3771899"/>
            <a:ext cx="5018920" cy="1645395"/>
          </a:xfrm>
        </p:spPr>
        <p:txBody>
          <a:bodyPr/>
          <a:lstStyle/>
          <a:p>
            <a:pPr lvl="0"/>
            <a:r>
              <a:rPr lang="en-GB"/>
              <a:t>Click to edit Master text styles</a:t>
            </a:r>
          </a:p>
          <a:p>
            <a:pPr lvl="1"/>
            <a:r>
              <a:rPr lang="en-GB"/>
              <a:t>Second level</a:t>
            </a:r>
          </a:p>
          <a:p>
            <a:pPr lvl="2"/>
            <a:r>
              <a:rPr lang="en-GB"/>
              <a:t>Third level</a:t>
            </a:r>
            <a:endParaRPr lang="en-US"/>
          </a:p>
        </p:txBody>
      </p:sp>
      <p:sp>
        <p:nvSpPr>
          <p:cNvPr id="11" name="文字版面配置區 18">
            <a:extLst>
              <a:ext uri="{FF2B5EF4-FFF2-40B4-BE49-F238E27FC236}">
                <a16:creationId xmlns:a16="http://schemas.microsoft.com/office/drawing/2014/main" id="{953C7978-0FAA-2B82-C7BE-1612DB25F0F5}"/>
              </a:ext>
            </a:extLst>
          </p:cNvPr>
          <p:cNvSpPr>
            <a:spLocks noGrp="1"/>
          </p:cNvSpPr>
          <p:nvPr>
            <p:ph type="body" sz="quarter" idx="19"/>
          </p:nvPr>
        </p:nvSpPr>
        <p:spPr>
          <a:xfrm>
            <a:off x="681038" y="5730241"/>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7" name="Date Placeholder 6">
            <a:extLst>
              <a:ext uri="{FF2B5EF4-FFF2-40B4-BE49-F238E27FC236}">
                <a16:creationId xmlns:a16="http://schemas.microsoft.com/office/drawing/2014/main" id="{F8FE4147-3FAA-889A-A9CE-D168E70ECC35}"/>
              </a:ext>
            </a:extLst>
          </p:cNvPr>
          <p:cNvSpPr>
            <a:spLocks noGrp="1"/>
          </p:cNvSpPr>
          <p:nvPr>
            <p:ph type="dt" sz="half" idx="16"/>
          </p:nvPr>
        </p:nvSpPr>
        <p:spPr/>
        <p:txBody>
          <a:bodyPr/>
          <a:lstStyle/>
          <a:p>
            <a:fld id="{82366278-3313-8549-87DE-ECC5920BEA47}" type="datetime1">
              <a:rPr lang="en-HK" smtClean="0"/>
              <a:pPr/>
              <a:t>22/11/2024</a:t>
            </a:fld>
            <a:endParaRPr lang="en-US"/>
          </a:p>
        </p:txBody>
      </p:sp>
      <p:sp>
        <p:nvSpPr>
          <p:cNvPr id="9" name="Footer Placeholder 8">
            <a:extLst>
              <a:ext uri="{FF2B5EF4-FFF2-40B4-BE49-F238E27FC236}">
                <a16:creationId xmlns:a16="http://schemas.microsoft.com/office/drawing/2014/main" id="{7CF85280-F14A-D8D6-E679-4B7EEBCE5B89}"/>
              </a:ext>
            </a:extLst>
          </p:cNvPr>
          <p:cNvSpPr>
            <a:spLocks noGrp="1"/>
          </p:cNvSpPr>
          <p:nvPr>
            <p:ph type="ftr" sz="quarter" idx="17"/>
          </p:nvPr>
        </p:nvSpPr>
        <p:spPr/>
        <p:txBody>
          <a:bodyPr/>
          <a:lstStyle/>
          <a:p>
            <a:r>
              <a:rPr lang="en-US"/>
              <a:t>Edit footer and page number options in “Header &amp; Footer”</a:t>
            </a:r>
          </a:p>
        </p:txBody>
      </p:sp>
      <p:sp>
        <p:nvSpPr>
          <p:cNvPr id="10" name="Slide Number Placeholder 9">
            <a:extLst>
              <a:ext uri="{FF2B5EF4-FFF2-40B4-BE49-F238E27FC236}">
                <a16:creationId xmlns:a16="http://schemas.microsoft.com/office/drawing/2014/main" id="{0F79E734-8ED4-AFB7-92D8-C05796249A05}"/>
              </a:ext>
            </a:extLst>
          </p:cNvPr>
          <p:cNvSpPr>
            <a:spLocks noGrp="1"/>
          </p:cNvSpPr>
          <p:nvPr>
            <p:ph type="sldNum" sz="quarter" idx="18"/>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49246222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 boxes layout H">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5C7DDC1-148B-F3E7-2488-32A77F3062BD}"/>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en-GB"/>
              <a:t>Click to edit Master title style</a:t>
            </a:r>
            <a:endParaRPr lang="en-US"/>
          </a:p>
        </p:txBody>
      </p:sp>
      <p:sp>
        <p:nvSpPr>
          <p:cNvPr id="4" name="Content Placeholder 2">
            <a:extLst>
              <a:ext uri="{FF2B5EF4-FFF2-40B4-BE49-F238E27FC236}">
                <a16:creationId xmlns:a16="http://schemas.microsoft.com/office/drawing/2014/main" id="{3375D640-4AEC-2780-17F3-40C966DA4728}"/>
              </a:ext>
            </a:extLst>
          </p:cNvPr>
          <p:cNvSpPr>
            <a:spLocks noGrp="1"/>
          </p:cNvSpPr>
          <p:nvPr>
            <p:ph sz="half" idx="1"/>
          </p:nvPr>
        </p:nvSpPr>
        <p:spPr>
          <a:xfrm>
            <a:off x="639531" y="1813561"/>
            <a:ext cx="4862109" cy="1706670"/>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5" name="Content Placeholder 3">
            <a:extLst>
              <a:ext uri="{FF2B5EF4-FFF2-40B4-BE49-F238E27FC236}">
                <a16:creationId xmlns:a16="http://schemas.microsoft.com/office/drawing/2014/main" id="{963F5F72-2039-0FB0-2273-330F1A30A753}"/>
              </a:ext>
            </a:extLst>
          </p:cNvPr>
          <p:cNvSpPr>
            <a:spLocks noGrp="1"/>
          </p:cNvSpPr>
          <p:nvPr>
            <p:ph sz="half" idx="2"/>
          </p:nvPr>
        </p:nvSpPr>
        <p:spPr>
          <a:xfrm>
            <a:off x="639531" y="3698291"/>
            <a:ext cx="4862109" cy="1719004"/>
          </a:xfrm>
        </p:spPr>
        <p:txBody>
          <a:bodyPr/>
          <a:lstStyle/>
          <a:p>
            <a:pPr lvl="0"/>
            <a:r>
              <a:rPr lang="en-GB"/>
              <a:t>Click to edit Master text styles</a:t>
            </a:r>
          </a:p>
          <a:p>
            <a:pPr lvl="1"/>
            <a:r>
              <a:rPr lang="en-GB"/>
              <a:t>Second level</a:t>
            </a:r>
          </a:p>
          <a:p>
            <a:pPr lvl="2"/>
            <a:r>
              <a:rPr lang="en-GB"/>
              <a:t>Third level</a:t>
            </a:r>
            <a:endParaRPr lang="en-US"/>
          </a:p>
        </p:txBody>
      </p:sp>
      <p:sp>
        <p:nvSpPr>
          <p:cNvPr id="6" name="Content Placeholder 3">
            <a:extLst>
              <a:ext uri="{FF2B5EF4-FFF2-40B4-BE49-F238E27FC236}">
                <a16:creationId xmlns:a16="http://schemas.microsoft.com/office/drawing/2014/main" id="{41E2E9E3-E29F-AAF6-71F4-C8FE0A59B486}"/>
              </a:ext>
            </a:extLst>
          </p:cNvPr>
          <p:cNvSpPr>
            <a:spLocks noGrp="1"/>
          </p:cNvSpPr>
          <p:nvPr>
            <p:ph sz="half" idx="13"/>
          </p:nvPr>
        </p:nvSpPr>
        <p:spPr>
          <a:xfrm>
            <a:off x="5704546" y="1813560"/>
            <a:ext cx="2312783" cy="3603733"/>
          </a:xfrm>
        </p:spPr>
        <p:txBody>
          <a:bodyPr/>
          <a:lstStyle/>
          <a:p>
            <a:pPr lvl="0"/>
            <a:r>
              <a:rPr lang="en-GB"/>
              <a:t>Click to edit Master text styles</a:t>
            </a:r>
          </a:p>
          <a:p>
            <a:pPr lvl="1"/>
            <a:r>
              <a:rPr lang="en-GB"/>
              <a:t>Second level</a:t>
            </a:r>
          </a:p>
          <a:p>
            <a:pPr lvl="2"/>
            <a:r>
              <a:rPr lang="en-GB"/>
              <a:t>Third level</a:t>
            </a:r>
            <a:endParaRPr lang="en-US"/>
          </a:p>
        </p:txBody>
      </p:sp>
      <p:sp>
        <p:nvSpPr>
          <p:cNvPr id="2" name="Content Placeholder 3">
            <a:extLst>
              <a:ext uri="{FF2B5EF4-FFF2-40B4-BE49-F238E27FC236}">
                <a16:creationId xmlns:a16="http://schemas.microsoft.com/office/drawing/2014/main" id="{CA18AFF9-7E47-BA39-B947-F952D29A6CD9}"/>
              </a:ext>
            </a:extLst>
          </p:cNvPr>
          <p:cNvSpPr>
            <a:spLocks noGrp="1"/>
          </p:cNvSpPr>
          <p:nvPr>
            <p:ph sz="half" idx="15"/>
          </p:nvPr>
        </p:nvSpPr>
        <p:spPr>
          <a:xfrm>
            <a:off x="8213271" y="1801227"/>
            <a:ext cx="2510194" cy="3616068"/>
          </a:xfrm>
        </p:spPr>
        <p:txBody>
          <a:bodyPr/>
          <a:lstStyle/>
          <a:p>
            <a:pPr lvl="0"/>
            <a:r>
              <a:rPr lang="en-GB"/>
              <a:t>Click to edit Master text styles</a:t>
            </a:r>
          </a:p>
          <a:p>
            <a:pPr lvl="1"/>
            <a:r>
              <a:rPr lang="en-GB"/>
              <a:t>Second level</a:t>
            </a:r>
          </a:p>
          <a:p>
            <a:pPr lvl="2"/>
            <a:r>
              <a:rPr lang="en-GB"/>
              <a:t>Third level</a:t>
            </a:r>
            <a:endParaRPr lang="en-US"/>
          </a:p>
        </p:txBody>
      </p:sp>
      <p:sp>
        <p:nvSpPr>
          <p:cNvPr id="7" name="文字版面配置區 18">
            <a:extLst>
              <a:ext uri="{FF2B5EF4-FFF2-40B4-BE49-F238E27FC236}">
                <a16:creationId xmlns:a16="http://schemas.microsoft.com/office/drawing/2014/main" id="{E662ED16-5F1C-7A3E-9CC7-82F67524501B}"/>
              </a:ext>
            </a:extLst>
          </p:cNvPr>
          <p:cNvSpPr>
            <a:spLocks noGrp="1"/>
          </p:cNvSpPr>
          <p:nvPr>
            <p:ph type="body" sz="quarter" idx="19"/>
          </p:nvPr>
        </p:nvSpPr>
        <p:spPr>
          <a:xfrm>
            <a:off x="681038" y="5730241"/>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15" name="Date Placeholder 14">
            <a:extLst>
              <a:ext uri="{FF2B5EF4-FFF2-40B4-BE49-F238E27FC236}">
                <a16:creationId xmlns:a16="http://schemas.microsoft.com/office/drawing/2014/main" id="{C6DAF25F-20E9-47A8-0D47-14CCBDCFE773}"/>
              </a:ext>
            </a:extLst>
          </p:cNvPr>
          <p:cNvSpPr>
            <a:spLocks noGrp="1"/>
          </p:cNvSpPr>
          <p:nvPr>
            <p:ph type="dt" sz="half" idx="16"/>
          </p:nvPr>
        </p:nvSpPr>
        <p:spPr/>
        <p:txBody>
          <a:bodyPr/>
          <a:lstStyle/>
          <a:p>
            <a:fld id="{82366278-3313-8549-87DE-ECC5920BEA47}" type="datetime1">
              <a:rPr lang="en-HK" smtClean="0"/>
              <a:pPr/>
              <a:t>22/11/2024</a:t>
            </a:fld>
            <a:endParaRPr lang="en-US"/>
          </a:p>
        </p:txBody>
      </p:sp>
      <p:sp>
        <p:nvSpPr>
          <p:cNvPr id="16" name="Footer Placeholder 15">
            <a:extLst>
              <a:ext uri="{FF2B5EF4-FFF2-40B4-BE49-F238E27FC236}">
                <a16:creationId xmlns:a16="http://schemas.microsoft.com/office/drawing/2014/main" id="{A3F4076D-8FA9-CA74-7C12-5E190389C61B}"/>
              </a:ext>
            </a:extLst>
          </p:cNvPr>
          <p:cNvSpPr>
            <a:spLocks noGrp="1"/>
          </p:cNvSpPr>
          <p:nvPr>
            <p:ph type="ftr" sz="quarter" idx="17"/>
          </p:nvPr>
        </p:nvSpPr>
        <p:spPr/>
        <p:txBody>
          <a:bodyPr/>
          <a:lstStyle/>
          <a:p>
            <a:r>
              <a:rPr lang="en-US"/>
              <a:t>Edit footer and page number options in “Header &amp; Footer”</a:t>
            </a:r>
          </a:p>
        </p:txBody>
      </p:sp>
      <p:sp>
        <p:nvSpPr>
          <p:cNvPr id="17" name="Slide Number Placeholder 16">
            <a:extLst>
              <a:ext uri="{FF2B5EF4-FFF2-40B4-BE49-F238E27FC236}">
                <a16:creationId xmlns:a16="http://schemas.microsoft.com/office/drawing/2014/main" id="{963DD7D3-FBE1-7A3F-B3C2-BE8EC92EB870}"/>
              </a:ext>
            </a:extLst>
          </p:cNvPr>
          <p:cNvSpPr>
            <a:spLocks noGrp="1"/>
          </p:cNvSpPr>
          <p:nvPr>
            <p:ph type="sldNum" sz="quarter" idx="18"/>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01025943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 boxes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5197C-A375-2A3B-707B-16AF5077B2A3}"/>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en-GB"/>
              <a:t>Click to edit Master title style</a:t>
            </a:r>
            <a:endParaRPr lang="en-US"/>
          </a:p>
        </p:txBody>
      </p:sp>
      <p:sp>
        <p:nvSpPr>
          <p:cNvPr id="4" name="Content Placeholder 2">
            <a:extLst>
              <a:ext uri="{FF2B5EF4-FFF2-40B4-BE49-F238E27FC236}">
                <a16:creationId xmlns:a16="http://schemas.microsoft.com/office/drawing/2014/main" id="{458C6FA2-A030-FD6F-B38B-CC660E7B03B0}"/>
              </a:ext>
            </a:extLst>
          </p:cNvPr>
          <p:cNvSpPr>
            <a:spLocks noGrp="1"/>
          </p:cNvSpPr>
          <p:nvPr>
            <p:ph sz="half" idx="1"/>
          </p:nvPr>
        </p:nvSpPr>
        <p:spPr>
          <a:xfrm>
            <a:off x="680320" y="1820960"/>
            <a:ext cx="3084575" cy="1790919"/>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10" name="Content Placeholder 2">
            <a:extLst>
              <a:ext uri="{FF2B5EF4-FFF2-40B4-BE49-F238E27FC236}">
                <a16:creationId xmlns:a16="http://schemas.microsoft.com/office/drawing/2014/main" id="{AB60C304-AC8C-F6D9-52CB-8D60B6EBD4B2}"/>
              </a:ext>
            </a:extLst>
          </p:cNvPr>
          <p:cNvSpPr>
            <a:spLocks noGrp="1"/>
          </p:cNvSpPr>
          <p:nvPr>
            <p:ph sz="half" idx="14"/>
          </p:nvPr>
        </p:nvSpPr>
        <p:spPr>
          <a:xfrm>
            <a:off x="639531" y="3752250"/>
            <a:ext cx="3125364" cy="1790919"/>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6" name="Content Placeholder 3">
            <a:extLst>
              <a:ext uri="{FF2B5EF4-FFF2-40B4-BE49-F238E27FC236}">
                <a16:creationId xmlns:a16="http://schemas.microsoft.com/office/drawing/2014/main" id="{A2BE3443-6B19-A97F-96A5-5AE55FB9F4B8}"/>
              </a:ext>
            </a:extLst>
          </p:cNvPr>
          <p:cNvSpPr>
            <a:spLocks noGrp="1"/>
          </p:cNvSpPr>
          <p:nvPr>
            <p:ph sz="half" idx="13"/>
          </p:nvPr>
        </p:nvSpPr>
        <p:spPr>
          <a:xfrm>
            <a:off x="3947160" y="1820960"/>
            <a:ext cx="3886200" cy="3722211"/>
          </a:xfrm>
        </p:spPr>
        <p:txBody>
          <a:bodyPr/>
          <a:lstStyle/>
          <a:p>
            <a:pPr lvl="0"/>
            <a:r>
              <a:rPr lang="en-GB"/>
              <a:t>Click to edit Master text styles</a:t>
            </a:r>
          </a:p>
          <a:p>
            <a:pPr lvl="1"/>
            <a:r>
              <a:rPr lang="en-GB"/>
              <a:t>Second level</a:t>
            </a:r>
          </a:p>
          <a:p>
            <a:pPr lvl="2"/>
            <a:r>
              <a:rPr lang="en-GB"/>
              <a:t>Third level</a:t>
            </a:r>
            <a:endParaRPr lang="en-US"/>
          </a:p>
        </p:txBody>
      </p:sp>
      <p:sp>
        <p:nvSpPr>
          <p:cNvPr id="14" name="Content Placeholder 3">
            <a:extLst>
              <a:ext uri="{FF2B5EF4-FFF2-40B4-BE49-F238E27FC236}">
                <a16:creationId xmlns:a16="http://schemas.microsoft.com/office/drawing/2014/main" id="{40D8A7CE-50F1-196F-16CC-282C4D7BFA0A}"/>
              </a:ext>
            </a:extLst>
          </p:cNvPr>
          <p:cNvSpPr>
            <a:spLocks noGrp="1"/>
          </p:cNvSpPr>
          <p:nvPr>
            <p:ph sz="half" idx="15"/>
          </p:nvPr>
        </p:nvSpPr>
        <p:spPr>
          <a:xfrm>
            <a:off x="8030978" y="1820961"/>
            <a:ext cx="3084575" cy="1790919"/>
          </a:xfrm>
        </p:spPr>
        <p:txBody>
          <a:bodyPr/>
          <a:lstStyle/>
          <a:p>
            <a:pPr lvl="0"/>
            <a:r>
              <a:rPr lang="en-GB"/>
              <a:t>Click to edit Master text styles</a:t>
            </a:r>
          </a:p>
          <a:p>
            <a:pPr lvl="1"/>
            <a:r>
              <a:rPr lang="en-GB"/>
              <a:t>Second level</a:t>
            </a:r>
          </a:p>
          <a:p>
            <a:pPr lvl="2"/>
            <a:r>
              <a:rPr lang="en-GB"/>
              <a:t>Third level</a:t>
            </a:r>
            <a:endParaRPr lang="en-US"/>
          </a:p>
        </p:txBody>
      </p:sp>
      <p:sp>
        <p:nvSpPr>
          <p:cNvPr id="15" name="Content Placeholder 3">
            <a:extLst>
              <a:ext uri="{FF2B5EF4-FFF2-40B4-BE49-F238E27FC236}">
                <a16:creationId xmlns:a16="http://schemas.microsoft.com/office/drawing/2014/main" id="{DF126109-48E4-FA00-3E78-97F1A1BA53C5}"/>
              </a:ext>
            </a:extLst>
          </p:cNvPr>
          <p:cNvSpPr>
            <a:spLocks noGrp="1"/>
          </p:cNvSpPr>
          <p:nvPr>
            <p:ph sz="half" idx="16"/>
          </p:nvPr>
        </p:nvSpPr>
        <p:spPr>
          <a:xfrm>
            <a:off x="8063341" y="3752253"/>
            <a:ext cx="3084575" cy="1790919"/>
          </a:xfrm>
        </p:spPr>
        <p:txBody>
          <a:bodyPr/>
          <a:lstStyle/>
          <a:p>
            <a:pPr lvl="0"/>
            <a:r>
              <a:rPr lang="en-GB"/>
              <a:t>Click to edit Master text styles</a:t>
            </a:r>
          </a:p>
          <a:p>
            <a:pPr lvl="1"/>
            <a:r>
              <a:rPr lang="en-GB"/>
              <a:t>Second level</a:t>
            </a:r>
          </a:p>
          <a:p>
            <a:pPr lvl="2"/>
            <a:r>
              <a:rPr lang="en-GB"/>
              <a:t>Third level</a:t>
            </a:r>
            <a:endParaRPr lang="en-US"/>
          </a:p>
        </p:txBody>
      </p:sp>
      <p:sp>
        <p:nvSpPr>
          <p:cNvPr id="8" name="文字版面配置區 18">
            <a:extLst>
              <a:ext uri="{FF2B5EF4-FFF2-40B4-BE49-F238E27FC236}">
                <a16:creationId xmlns:a16="http://schemas.microsoft.com/office/drawing/2014/main" id="{F0CA682F-88E2-CCC3-216C-3E71ECE98B14}"/>
              </a:ext>
            </a:extLst>
          </p:cNvPr>
          <p:cNvSpPr>
            <a:spLocks noGrp="1"/>
          </p:cNvSpPr>
          <p:nvPr>
            <p:ph type="body" sz="quarter" idx="21"/>
          </p:nvPr>
        </p:nvSpPr>
        <p:spPr>
          <a:xfrm>
            <a:off x="681038" y="5730241"/>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3" name="Date Placeholder 2">
            <a:extLst>
              <a:ext uri="{FF2B5EF4-FFF2-40B4-BE49-F238E27FC236}">
                <a16:creationId xmlns:a16="http://schemas.microsoft.com/office/drawing/2014/main" id="{C5B9EE11-9DA4-0CC6-1DC7-B7D39AA07BAA}"/>
              </a:ext>
            </a:extLst>
          </p:cNvPr>
          <p:cNvSpPr>
            <a:spLocks noGrp="1"/>
          </p:cNvSpPr>
          <p:nvPr>
            <p:ph type="dt" sz="half" idx="18"/>
          </p:nvPr>
        </p:nvSpPr>
        <p:spPr/>
        <p:txBody>
          <a:bodyPr/>
          <a:lstStyle/>
          <a:p>
            <a:fld id="{82366278-3313-8549-87DE-ECC5920BEA47}" type="datetime1">
              <a:rPr lang="en-HK" smtClean="0"/>
              <a:pPr/>
              <a:t>22/11/2024</a:t>
            </a:fld>
            <a:endParaRPr lang="en-US"/>
          </a:p>
        </p:txBody>
      </p:sp>
      <p:sp>
        <p:nvSpPr>
          <p:cNvPr id="5" name="Footer Placeholder 4">
            <a:extLst>
              <a:ext uri="{FF2B5EF4-FFF2-40B4-BE49-F238E27FC236}">
                <a16:creationId xmlns:a16="http://schemas.microsoft.com/office/drawing/2014/main" id="{B1912629-6BEC-9069-2033-4247BEBA0673}"/>
              </a:ext>
            </a:extLst>
          </p:cNvPr>
          <p:cNvSpPr>
            <a:spLocks noGrp="1"/>
          </p:cNvSpPr>
          <p:nvPr>
            <p:ph type="ftr" sz="quarter" idx="19"/>
          </p:nvPr>
        </p:nvSpPr>
        <p:spPr/>
        <p:txBody>
          <a:bodyPr/>
          <a:lstStyle/>
          <a:p>
            <a:r>
              <a:rPr lang="en-US"/>
              <a:t>Edit footer and page number options in “Header &amp; Footer”</a:t>
            </a:r>
          </a:p>
        </p:txBody>
      </p:sp>
      <p:sp>
        <p:nvSpPr>
          <p:cNvPr id="7" name="Slide Number Placeholder 6">
            <a:extLst>
              <a:ext uri="{FF2B5EF4-FFF2-40B4-BE49-F238E27FC236}">
                <a16:creationId xmlns:a16="http://schemas.microsoft.com/office/drawing/2014/main" id="{C96B9A08-B4E6-AED6-622A-B42FC0AEDE3C}"/>
              </a:ext>
            </a:extLst>
          </p:cNvPr>
          <p:cNvSpPr>
            <a:spLocks noGrp="1"/>
          </p:cNvSpPr>
          <p:nvPr>
            <p:ph type="sldNum" sz="quarter" idx="20"/>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768715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boxes layout A">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3AD87DB-1B3F-7306-8D33-F555ECCAFCF3}"/>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zh-CN" altLang="en-US"/>
              <a:t>单击此处编辑母版标题样式</a:t>
            </a:r>
            <a:endParaRPr lang="en-US"/>
          </a:p>
        </p:txBody>
      </p:sp>
      <p:sp>
        <p:nvSpPr>
          <p:cNvPr id="2" name="Content Placeholder 2">
            <a:extLst>
              <a:ext uri="{FF2B5EF4-FFF2-40B4-BE49-F238E27FC236}">
                <a16:creationId xmlns:a16="http://schemas.microsoft.com/office/drawing/2014/main" id="{9EE18F17-A362-49E0-BBAA-366143217412}"/>
              </a:ext>
            </a:extLst>
          </p:cNvPr>
          <p:cNvSpPr>
            <a:spLocks noGrp="1"/>
          </p:cNvSpPr>
          <p:nvPr>
            <p:ph sz="half" idx="1"/>
          </p:nvPr>
        </p:nvSpPr>
        <p:spPr>
          <a:xfrm>
            <a:off x="680319" y="1767841"/>
            <a:ext cx="10435233" cy="1008587"/>
          </a:xfrm>
        </p:spPr>
        <p:txBody>
          <a:bodyPr/>
          <a:lstStyle>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p:txBody>
      </p:sp>
      <p:sp>
        <p:nvSpPr>
          <p:cNvPr id="3" name="Content Placeholder 3">
            <a:extLst>
              <a:ext uri="{FF2B5EF4-FFF2-40B4-BE49-F238E27FC236}">
                <a16:creationId xmlns:a16="http://schemas.microsoft.com/office/drawing/2014/main" id="{5A7AEB47-527F-CABE-62E2-F80DBAD97853}"/>
              </a:ext>
            </a:extLst>
          </p:cNvPr>
          <p:cNvSpPr>
            <a:spLocks noGrp="1"/>
          </p:cNvSpPr>
          <p:nvPr>
            <p:ph sz="half" idx="2"/>
          </p:nvPr>
        </p:nvSpPr>
        <p:spPr>
          <a:xfrm>
            <a:off x="680319" y="2963502"/>
            <a:ext cx="10435232" cy="952861"/>
          </a:xfrm>
        </p:spPr>
        <p:txBody>
          <a:bodyPr/>
          <a:lstStyle/>
          <a:p>
            <a:pPr lvl="0"/>
            <a:r>
              <a:rPr lang="zh-CN" altLang="en-US"/>
              <a:t>单击此处编辑母版文本样式</a:t>
            </a:r>
          </a:p>
          <a:p>
            <a:pPr lvl="1"/>
            <a:r>
              <a:rPr lang="zh-CN" altLang="en-US"/>
              <a:t>二级</a:t>
            </a:r>
          </a:p>
          <a:p>
            <a:pPr lvl="2"/>
            <a:r>
              <a:rPr lang="zh-CN" altLang="en-US"/>
              <a:t>三级</a:t>
            </a:r>
          </a:p>
        </p:txBody>
      </p:sp>
      <p:sp>
        <p:nvSpPr>
          <p:cNvPr id="6" name="內容版面配置區 5">
            <a:extLst>
              <a:ext uri="{FF2B5EF4-FFF2-40B4-BE49-F238E27FC236}">
                <a16:creationId xmlns:a16="http://schemas.microsoft.com/office/drawing/2014/main" id="{207EE8FF-68B0-E21F-CD4A-A1942D30DFFF}"/>
              </a:ext>
            </a:extLst>
          </p:cNvPr>
          <p:cNvSpPr>
            <a:spLocks noGrp="1"/>
          </p:cNvSpPr>
          <p:nvPr>
            <p:ph sz="quarter" idx="14"/>
          </p:nvPr>
        </p:nvSpPr>
        <p:spPr>
          <a:xfrm>
            <a:off x="680914" y="4081571"/>
            <a:ext cx="10434637" cy="733314"/>
          </a:xfrm>
        </p:spPr>
        <p:txBody>
          <a:bodyPr/>
          <a:lstStyle/>
          <a:p>
            <a:pPr lvl="0"/>
            <a:r>
              <a:rPr lang="zh-CN" altLang="en-US"/>
              <a:t>单击此处编辑母版文本样式</a:t>
            </a:r>
          </a:p>
          <a:p>
            <a:pPr lvl="1"/>
            <a:r>
              <a:rPr lang="zh-CN" altLang="en-US"/>
              <a:t>二级</a:t>
            </a:r>
          </a:p>
          <a:p>
            <a:pPr lvl="2"/>
            <a:r>
              <a:rPr lang="zh-CN" altLang="en-US"/>
              <a:t>三级</a:t>
            </a:r>
          </a:p>
        </p:txBody>
      </p:sp>
      <p:sp>
        <p:nvSpPr>
          <p:cNvPr id="10" name="文字版面配置區 18">
            <a:extLst>
              <a:ext uri="{FF2B5EF4-FFF2-40B4-BE49-F238E27FC236}">
                <a16:creationId xmlns:a16="http://schemas.microsoft.com/office/drawing/2014/main" id="{031D7477-21EF-F7E6-95F8-4C21A4AAC8AF}"/>
              </a:ext>
            </a:extLst>
          </p:cNvPr>
          <p:cNvSpPr>
            <a:spLocks noGrp="1"/>
          </p:cNvSpPr>
          <p:nvPr>
            <p:ph type="body" sz="quarter" idx="13"/>
          </p:nvPr>
        </p:nvSpPr>
        <p:spPr>
          <a:xfrm>
            <a:off x="681036" y="4980090"/>
            <a:ext cx="10434515" cy="487997"/>
          </a:xfrm>
        </p:spPr>
        <p:txBody>
          <a:bodyPr/>
          <a:lstStyle>
            <a:lvl1pPr marL="0" indent="0">
              <a:buNone/>
              <a:defRPr/>
            </a:lvl1pPr>
          </a:lstStyle>
          <a:p>
            <a:pPr lvl="0"/>
            <a:r>
              <a:rPr kumimoji="1" lang="zh-CN" altLang="en-US"/>
              <a:t>单击此处编辑母版文本样式</a:t>
            </a:r>
          </a:p>
        </p:txBody>
      </p:sp>
      <p:sp>
        <p:nvSpPr>
          <p:cNvPr id="7" name="Date Placeholder 6">
            <a:extLst>
              <a:ext uri="{FF2B5EF4-FFF2-40B4-BE49-F238E27FC236}">
                <a16:creationId xmlns:a16="http://schemas.microsoft.com/office/drawing/2014/main" id="{2F078C32-8A83-9A53-497D-2EB376337AE9}"/>
              </a:ext>
            </a:extLst>
          </p:cNvPr>
          <p:cNvSpPr>
            <a:spLocks noGrp="1"/>
          </p:cNvSpPr>
          <p:nvPr>
            <p:ph type="dt" sz="half" idx="15"/>
          </p:nvPr>
        </p:nvSpPr>
        <p:spPr/>
        <p:txBody>
          <a:bodyPr/>
          <a:lstStyle/>
          <a:p>
            <a:fld id="{82366278-3313-8549-87DE-ECC5920BEA47}" type="datetime1">
              <a:rPr lang="en-HK" smtClean="0"/>
              <a:pPr/>
              <a:t>22/11/2024</a:t>
            </a:fld>
            <a:endParaRPr lang="en-US"/>
          </a:p>
        </p:txBody>
      </p:sp>
      <p:sp>
        <p:nvSpPr>
          <p:cNvPr id="8" name="Footer Placeholder 7">
            <a:extLst>
              <a:ext uri="{FF2B5EF4-FFF2-40B4-BE49-F238E27FC236}">
                <a16:creationId xmlns:a16="http://schemas.microsoft.com/office/drawing/2014/main" id="{F52008A9-39FC-7ADE-F6F5-DE5E45A9B9B0}"/>
              </a:ext>
            </a:extLst>
          </p:cNvPr>
          <p:cNvSpPr>
            <a:spLocks noGrp="1"/>
          </p:cNvSpPr>
          <p:nvPr>
            <p:ph type="ftr" sz="quarter" idx="16"/>
          </p:nvPr>
        </p:nvSpPr>
        <p:spPr/>
        <p:txBody>
          <a:bodyPr/>
          <a:lstStyle/>
          <a:p>
            <a:r>
              <a:rPr lang="en-US"/>
              <a:t>Edit footer and page number options in “Header &amp; Footer”</a:t>
            </a:r>
          </a:p>
        </p:txBody>
      </p:sp>
      <p:sp>
        <p:nvSpPr>
          <p:cNvPr id="9" name="Slide Number Placeholder 8">
            <a:extLst>
              <a:ext uri="{FF2B5EF4-FFF2-40B4-BE49-F238E27FC236}">
                <a16:creationId xmlns:a16="http://schemas.microsoft.com/office/drawing/2014/main" id="{94BAE15C-9369-FA97-4529-BE68ED8786E2}"/>
              </a:ext>
            </a:extLst>
          </p:cNvPr>
          <p:cNvSpPr>
            <a:spLocks noGrp="1"/>
          </p:cNvSpPr>
          <p:nvPr>
            <p:ph type="sldNum" sz="quarter" idx="17"/>
          </p:nvPr>
        </p:nvSpPr>
        <p:spPr/>
        <p:txBody>
          <a:bodyPr/>
          <a:lstStyle/>
          <a:p>
            <a:fld id="{D57F1E4F-1CFF-5643-939E-217C01CDF565}" type="slidenum">
              <a:rPr lang="en-US" smtClean="0"/>
              <a:pPr/>
              <a:t>‹#›</a:t>
            </a:fld>
            <a:endParaRPr lang="en-US"/>
          </a:p>
        </p:txBody>
      </p:sp>
      <p:sp>
        <p:nvSpPr>
          <p:cNvPr id="5" name="文字版面配置區 16">
            <a:extLst>
              <a:ext uri="{FF2B5EF4-FFF2-40B4-BE49-F238E27FC236}">
                <a16:creationId xmlns:a16="http://schemas.microsoft.com/office/drawing/2014/main" id="{366CACC3-31E3-F41C-4CA5-B0DE081DE92D}"/>
              </a:ext>
            </a:extLst>
          </p:cNvPr>
          <p:cNvSpPr>
            <a:spLocks noGrp="1"/>
          </p:cNvSpPr>
          <p:nvPr>
            <p:ph type="body" sz="quarter" idx="25" hasCustomPrompt="1"/>
          </p:nvPr>
        </p:nvSpPr>
        <p:spPr>
          <a:xfrm>
            <a:off x="400050" y="6126017"/>
            <a:ext cx="11591709" cy="677053"/>
          </a:xfrm>
        </p:spPr>
        <p:txBody>
          <a:bodyPr/>
          <a:lstStyle>
            <a:lvl1pPr marL="0" indent="0">
              <a:buNone/>
              <a:defRPr>
                <a:solidFill>
                  <a:schemeClr val="bg1"/>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218162350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6 boxes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B2AEF-6BA5-205E-99F4-3DA139D59B7A}"/>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en-GB"/>
              <a:t>Click to edit Master title style</a:t>
            </a:r>
            <a:endParaRPr lang="en-US"/>
          </a:p>
        </p:txBody>
      </p:sp>
      <p:sp>
        <p:nvSpPr>
          <p:cNvPr id="4" name="Content Placeholder 2">
            <a:extLst>
              <a:ext uri="{FF2B5EF4-FFF2-40B4-BE49-F238E27FC236}">
                <a16:creationId xmlns:a16="http://schemas.microsoft.com/office/drawing/2014/main" id="{458C6FA2-A030-FD6F-B38B-CC660E7B03B0}"/>
              </a:ext>
            </a:extLst>
          </p:cNvPr>
          <p:cNvSpPr>
            <a:spLocks noGrp="1"/>
          </p:cNvSpPr>
          <p:nvPr>
            <p:ph sz="half" idx="1"/>
          </p:nvPr>
        </p:nvSpPr>
        <p:spPr>
          <a:xfrm>
            <a:off x="680320" y="1820960"/>
            <a:ext cx="3084575" cy="1790919"/>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10" name="Content Placeholder 2">
            <a:extLst>
              <a:ext uri="{FF2B5EF4-FFF2-40B4-BE49-F238E27FC236}">
                <a16:creationId xmlns:a16="http://schemas.microsoft.com/office/drawing/2014/main" id="{AB60C304-AC8C-F6D9-52CB-8D60B6EBD4B2}"/>
              </a:ext>
            </a:extLst>
          </p:cNvPr>
          <p:cNvSpPr>
            <a:spLocks noGrp="1"/>
          </p:cNvSpPr>
          <p:nvPr>
            <p:ph sz="half" idx="14"/>
          </p:nvPr>
        </p:nvSpPr>
        <p:spPr>
          <a:xfrm>
            <a:off x="639531" y="3752250"/>
            <a:ext cx="3125364" cy="1790919"/>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5" name="Content Placeholder 3">
            <a:extLst>
              <a:ext uri="{FF2B5EF4-FFF2-40B4-BE49-F238E27FC236}">
                <a16:creationId xmlns:a16="http://schemas.microsoft.com/office/drawing/2014/main" id="{5BEDCE94-CEE2-036E-12B0-64BD58BC716C}"/>
              </a:ext>
            </a:extLst>
          </p:cNvPr>
          <p:cNvSpPr>
            <a:spLocks noGrp="1"/>
          </p:cNvSpPr>
          <p:nvPr>
            <p:ph sz="half" idx="2"/>
          </p:nvPr>
        </p:nvSpPr>
        <p:spPr>
          <a:xfrm>
            <a:off x="4343400" y="1820961"/>
            <a:ext cx="3294887" cy="1742502"/>
          </a:xfrm>
        </p:spPr>
        <p:txBody>
          <a:bodyPr/>
          <a:lstStyle/>
          <a:p>
            <a:pPr lvl="0"/>
            <a:r>
              <a:rPr lang="en-GB"/>
              <a:t>Click to edit Master text styles</a:t>
            </a:r>
          </a:p>
          <a:p>
            <a:pPr lvl="1"/>
            <a:r>
              <a:rPr lang="en-GB"/>
              <a:t>Second level</a:t>
            </a:r>
          </a:p>
          <a:p>
            <a:pPr lvl="2"/>
            <a:r>
              <a:rPr lang="en-GB"/>
              <a:t>Third level</a:t>
            </a:r>
            <a:endParaRPr lang="en-US"/>
          </a:p>
        </p:txBody>
      </p:sp>
      <p:sp>
        <p:nvSpPr>
          <p:cNvPr id="6" name="Content Placeholder 3">
            <a:extLst>
              <a:ext uri="{FF2B5EF4-FFF2-40B4-BE49-F238E27FC236}">
                <a16:creationId xmlns:a16="http://schemas.microsoft.com/office/drawing/2014/main" id="{A2BE3443-6B19-A97F-96A5-5AE55FB9F4B8}"/>
              </a:ext>
            </a:extLst>
          </p:cNvPr>
          <p:cNvSpPr>
            <a:spLocks noGrp="1"/>
          </p:cNvSpPr>
          <p:nvPr>
            <p:ph sz="half" idx="13"/>
          </p:nvPr>
        </p:nvSpPr>
        <p:spPr>
          <a:xfrm>
            <a:off x="4328160" y="3752253"/>
            <a:ext cx="3279647" cy="1790918"/>
          </a:xfrm>
        </p:spPr>
        <p:txBody>
          <a:bodyPr/>
          <a:lstStyle/>
          <a:p>
            <a:pPr lvl="0"/>
            <a:r>
              <a:rPr lang="en-GB"/>
              <a:t>Click to edit Master text styles</a:t>
            </a:r>
          </a:p>
          <a:p>
            <a:pPr lvl="1"/>
            <a:r>
              <a:rPr lang="en-GB"/>
              <a:t>Second level</a:t>
            </a:r>
          </a:p>
          <a:p>
            <a:pPr lvl="2"/>
            <a:r>
              <a:rPr lang="en-GB"/>
              <a:t>Third level</a:t>
            </a:r>
            <a:endParaRPr lang="en-US"/>
          </a:p>
        </p:txBody>
      </p:sp>
      <p:sp>
        <p:nvSpPr>
          <p:cNvPr id="14" name="Content Placeholder 3">
            <a:extLst>
              <a:ext uri="{FF2B5EF4-FFF2-40B4-BE49-F238E27FC236}">
                <a16:creationId xmlns:a16="http://schemas.microsoft.com/office/drawing/2014/main" id="{40D8A7CE-50F1-196F-16CC-282C4D7BFA0A}"/>
              </a:ext>
            </a:extLst>
          </p:cNvPr>
          <p:cNvSpPr>
            <a:spLocks noGrp="1"/>
          </p:cNvSpPr>
          <p:nvPr>
            <p:ph sz="half" idx="15"/>
          </p:nvPr>
        </p:nvSpPr>
        <p:spPr>
          <a:xfrm>
            <a:off x="8030978" y="1820961"/>
            <a:ext cx="3084575" cy="1790919"/>
          </a:xfrm>
        </p:spPr>
        <p:txBody>
          <a:bodyPr/>
          <a:lstStyle/>
          <a:p>
            <a:pPr lvl="0"/>
            <a:r>
              <a:rPr lang="en-GB"/>
              <a:t>Click to edit Master text styles</a:t>
            </a:r>
          </a:p>
          <a:p>
            <a:pPr lvl="1"/>
            <a:r>
              <a:rPr lang="en-GB"/>
              <a:t>Second level</a:t>
            </a:r>
          </a:p>
          <a:p>
            <a:pPr lvl="2"/>
            <a:r>
              <a:rPr lang="en-GB"/>
              <a:t>Third level</a:t>
            </a:r>
            <a:endParaRPr lang="en-US"/>
          </a:p>
        </p:txBody>
      </p:sp>
      <p:sp>
        <p:nvSpPr>
          <p:cNvPr id="15" name="Content Placeholder 3">
            <a:extLst>
              <a:ext uri="{FF2B5EF4-FFF2-40B4-BE49-F238E27FC236}">
                <a16:creationId xmlns:a16="http://schemas.microsoft.com/office/drawing/2014/main" id="{DF126109-48E4-FA00-3E78-97F1A1BA53C5}"/>
              </a:ext>
            </a:extLst>
          </p:cNvPr>
          <p:cNvSpPr>
            <a:spLocks noGrp="1"/>
          </p:cNvSpPr>
          <p:nvPr>
            <p:ph sz="half" idx="16"/>
          </p:nvPr>
        </p:nvSpPr>
        <p:spPr>
          <a:xfrm>
            <a:off x="8063341" y="3752253"/>
            <a:ext cx="3084575" cy="1790919"/>
          </a:xfrm>
        </p:spPr>
        <p:txBody>
          <a:bodyPr/>
          <a:lstStyle/>
          <a:p>
            <a:pPr lvl="0"/>
            <a:r>
              <a:rPr lang="en-GB"/>
              <a:t>Click to edit Master text styles</a:t>
            </a:r>
          </a:p>
          <a:p>
            <a:pPr lvl="1"/>
            <a:r>
              <a:rPr lang="en-GB"/>
              <a:t>Second level</a:t>
            </a:r>
          </a:p>
          <a:p>
            <a:pPr lvl="2"/>
            <a:r>
              <a:rPr lang="en-GB"/>
              <a:t>Third level</a:t>
            </a:r>
            <a:endParaRPr lang="en-US"/>
          </a:p>
        </p:txBody>
      </p:sp>
      <p:sp>
        <p:nvSpPr>
          <p:cNvPr id="9" name="文字版面配置區 18">
            <a:extLst>
              <a:ext uri="{FF2B5EF4-FFF2-40B4-BE49-F238E27FC236}">
                <a16:creationId xmlns:a16="http://schemas.microsoft.com/office/drawing/2014/main" id="{ACD06155-7452-650A-72A0-C15CC8B46C76}"/>
              </a:ext>
            </a:extLst>
          </p:cNvPr>
          <p:cNvSpPr>
            <a:spLocks noGrp="1"/>
          </p:cNvSpPr>
          <p:nvPr>
            <p:ph type="body" sz="quarter" idx="21"/>
          </p:nvPr>
        </p:nvSpPr>
        <p:spPr>
          <a:xfrm>
            <a:off x="681038" y="5730241"/>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3" name="Date Placeholder 2">
            <a:extLst>
              <a:ext uri="{FF2B5EF4-FFF2-40B4-BE49-F238E27FC236}">
                <a16:creationId xmlns:a16="http://schemas.microsoft.com/office/drawing/2014/main" id="{02CAAAAA-4C4A-6312-3E76-05194D47E534}"/>
              </a:ext>
            </a:extLst>
          </p:cNvPr>
          <p:cNvSpPr>
            <a:spLocks noGrp="1"/>
          </p:cNvSpPr>
          <p:nvPr>
            <p:ph type="dt" sz="half" idx="18"/>
          </p:nvPr>
        </p:nvSpPr>
        <p:spPr/>
        <p:txBody>
          <a:bodyPr/>
          <a:lstStyle/>
          <a:p>
            <a:fld id="{82366278-3313-8549-87DE-ECC5920BEA47}" type="datetime1">
              <a:rPr lang="en-HK" smtClean="0"/>
              <a:pPr/>
              <a:t>22/11/2024</a:t>
            </a:fld>
            <a:endParaRPr lang="en-US"/>
          </a:p>
        </p:txBody>
      </p:sp>
      <p:sp>
        <p:nvSpPr>
          <p:cNvPr id="7" name="Footer Placeholder 6">
            <a:extLst>
              <a:ext uri="{FF2B5EF4-FFF2-40B4-BE49-F238E27FC236}">
                <a16:creationId xmlns:a16="http://schemas.microsoft.com/office/drawing/2014/main" id="{CDC1F3F2-F7D1-7227-C00B-E3E0AF368F10}"/>
              </a:ext>
            </a:extLst>
          </p:cNvPr>
          <p:cNvSpPr>
            <a:spLocks noGrp="1"/>
          </p:cNvSpPr>
          <p:nvPr>
            <p:ph type="ftr" sz="quarter" idx="19"/>
          </p:nvPr>
        </p:nvSpPr>
        <p:spPr/>
        <p:txBody>
          <a:bodyPr/>
          <a:lstStyle/>
          <a:p>
            <a:r>
              <a:rPr lang="en-US"/>
              <a:t>Edit footer and page number options in “Header &amp; Footer”</a:t>
            </a:r>
          </a:p>
        </p:txBody>
      </p:sp>
      <p:sp>
        <p:nvSpPr>
          <p:cNvPr id="8" name="Slide Number Placeholder 7">
            <a:extLst>
              <a:ext uri="{FF2B5EF4-FFF2-40B4-BE49-F238E27FC236}">
                <a16:creationId xmlns:a16="http://schemas.microsoft.com/office/drawing/2014/main" id="{1EDFF7D4-0286-561A-E925-131F139A2D3B}"/>
              </a:ext>
            </a:extLst>
          </p:cNvPr>
          <p:cNvSpPr>
            <a:spLocks noGrp="1"/>
          </p:cNvSpPr>
          <p:nvPr>
            <p:ph type="sldNum" sz="quarter" idx="20"/>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17992379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6 content and captions">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A9CF7463-D867-EA6D-7C6F-7C520DE0E791}"/>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en-GB"/>
              <a:t>Click to edit Master title style</a:t>
            </a:r>
            <a:endParaRPr lang="en-US"/>
          </a:p>
        </p:txBody>
      </p:sp>
      <p:sp>
        <p:nvSpPr>
          <p:cNvPr id="4" name="Content Placeholder 2">
            <a:extLst>
              <a:ext uri="{FF2B5EF4-FFF2-40B4-BE49-F238E27FC236}">
                <a16:creationId xmlns:a16="http://schemas.microsoft.com/office/drawing/2014/main" id="{458C6FA2-A030-FD6F-B38B-CC660E7B03B0}"/>
              </a:ext>
            </a:extLst>
          </p:cNvPr>
          <p:cNvSpPr>
            <a:spLocks noGrp="1"/>
          </p:cNvSpPr>
          <p:nvPr>
            <p:ph sz="half" idx="1"/>
          </p:nvPr>
        </p:nvSpPr>
        <p:spPr>
          <a:xfrm>
            <a:off x="680320" y="1747221"/>
            <a:ext cx="3084575" cy="1284790"/>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10" name="Content Placeholder 2">
            <a:extLst>
              <a:ext uri="{FF2B5EF4-FFF2-40B4-BE49-F238E27FC236}">
                <a16:creationId xmlns:a16="http://schemas.microsoft.com/office/drawing/2014/main" id="{AB60C304-AC8C-F6D9-52CB-8D60B6EBD4B2}"/>
              </a:ext>
            </a:extLst>
          </p:cNvPr>
          <p:cNvSpPr>
            <a:spLocks noGrp="1"/>
          </p:cNvSpPr>
          <p:nvPr>
            <p:ph sz="half" idx="14"/>
          </p:nvPr>
        </p:nvSpPr>
        <p:spPr>
          <a:xfrm>
            <a:off x="659925" y="3118203"/>
            <a:ext cx="3125364" cy="560308"/>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5" name="Content Placeholder 3">
            <a:extLst>
              <a:ext uri="{FF2B5EF4-FFF2-40B4-BE49-F238E27FC236}">
                <a16:creationId xmlns:a16="http://schemas.microsoft.com/office/drawing/2014/main" id="{5BEDCE94-CEE2-036E-12B0-64BD58BC716C}"/>
              </a:ext>
            </a:extLst>
          </p:cNvPr>
          <p:cNvSpPr>
            <a:spLocks noGrp="1"/>
          </p:cNvSpPr>
          <p:nvPr>
            <p:ph sz="half" idx="2"/>
          </p:nvPr>
        </p:nvSpPr>
        <p:spPr>
          <a:xfrm>
            <a:off x="4343400" y="1747221"/>
            <a:ext cx="3294887" cy="1370982"/>
          </a:xfrm>
        </p:spPr>
        <p:txBody>
          <a:bodyPr/>
          <a:lstStyle/>
          <a:p>
            <a:pPr lvl="0"/>
            <a:r>
              <a:rPr lang="en-GB"/>
              <a:t>Click to edit Master text styles</a:t>
            </a:r>
          </a:p>
          <a:p>
            <a:pPr lvl="1"/>
            <a:r>
              <a:rPr lang="en-GB"/>
              <a:t>Second level</a:t>
            </a:r>
          </a:p>
          <a:p>
            <a:pPr lvl="2"/>
            <a:r>
              <a:rPr lang="en-GB"/>
              <a:t>Third level</a:t>
            </a:r>
            <a:endParaRPr lang="en-US"/>
          </a:p>
        </p:txBody>
      </p:sp>
      <p:sp>
        <p:nvSpPr>
          <p:cNvPr id="6" name="Content Placeholder 3">
            <a:extLst>
              <a:ext uri="{FF2B5EF4-FFF2-40B4-BE49-F238E27FC236}">
                <a16:creationId xmlns:a16="http://schemas.microsoft.com/office/drawing/2014/main" id="{A2BE3443-6B19-A97F-96A5-5AE55FB9F4B8}"/>
              </a:ext>
            </a:extLst>
          </p:cNvPr>
          <p:cNvSpPr>
            <a:spLocks noGrp="1"/>
          </p:cNvSpPr>
          <p:nvPr>
            <p:ph sz="half" idx="13"/>
          </p:nvPr>
        </p:nvSpPr>
        <p:spPr>
          <a:xfrm>
            <a:off x="4343400" y="3180052"/>
            <a:ext cx="3279647" cy="487363"/>
          </a:xfrm>
        </p:spPr>
        <p:txBody>
          <a:bodyPr/>
          <a:lstStyle/>
          <a:p>
            <a:pPr lvl="0"/>
            <a:r>
              <a:rPr lang="en-GB"/>
              <a:t>Click to edit Master text styles</a:t>
            </a:r>
          </a:p>
          <a:p>
            <a:pPr lvl="1"/>
            <a:r>
              <a:rPr lang="en-GB"/>
              <a:t>Second level</a:t>
            </a:r>
          </a:p>
          <a:p>
            <a:pPr lvl="2"/>
            <a:r>
              <a:rPr lang="en-GB"/>
              <a:t>Third level</a:t>
            </a:r>
            <a:endParaRPr lang="en-US"/>
          </a:p>
        </p:txBody>
      </p:sp>
      <p:sp>
        <p:nvSpPr>
          <p:cNvPr id="14" name="Content Placeholder 3">
            <a:extLst>
              <a:ext uri="{FF2B5EF4-FFF2-40B4-BE49-F238E27FC236}">
                <a16:creationId xmlns:a16="http://schemas.microsoft.com/office/drawing/2014/main" id="{40D8A7CE-50F1-196F-16CC-282C4D7BFA0A}"/>
              </a:ext>
            </a:extLst>
          </p:cNvPr>
          <p:cNvSpPr>
            <a:spLocks noGrp="1"/>
          </p:cNvSpPr>
          <p:nvPr>
            <p:ph sz="half" idx="15"/>
          </p:nvPr>
        </p:nvSpPr>
        <p:spPr>
          <a:xfrm>
            <a:off x="8030978" y="1747221"/>
            <a:ext cx="3084575" cy="1432831"/>
          </a:xfrm>
        </p:spPr>
        <p:txBody>
          <a:bodyPr/>
          <a:lstStyle/>
          <a:p>
            <a:pPr lvl="0"/>
            <a:r>
              <a:rPr lang="en-GB"/>
              <a:t>Click to edit Master text styles</a:t>
            </a:r>
          </a:p>
          <a:p>
            <a:pPr lvl="1"/>
            <a:r>
              <a:rPr lang="en-GB"/>
              <a:t>Second level</a:t>
            </a:r>
          </a:p>
          <a:p>
            <a:pPr lvl="2"/>
            <a:r>
              <a:rPr lang="en-GB"/>
              <a:t>Third level</a:t>
            </a:r>
            <a:endParaRPr lang="en-US"/>
          </a:p>
        </p:txBody>
      </p:sp>
      <p:sp>
        <p:nvSpPr>
          <p:cNvPr id="15" name="Content Placeholder 3">
            <a:extLst>
              <a:ext uri="{FF2B5EF4-FFF2-40B4-BE49-F238E27FC236}">
                <a16:creationId xmlns:a16="http://schemas.microsoft.com/office/drawing/2014/main" id="{DF126109-48E4-FA00-3E78-97F1A1BA53C5}"/>
              </a:ext>
            </a:extLst>
          </p:cNvPr>
          <p:cNvSpPr>
            <a:spLocks noGrp="1"/>
          </p:cNvSpPr>
          <p:nvPr>
            <p:ph sz="half" idx="16"/>
          </p:nvPr>
        </p:nvSpPr>
        <p:spPr>
          <a:xfrm>
            <a:off x="8015738" y="3175117"/>
            <a:ext cx="3084575" cy="560309"/>
          </a:xfrm>
        </p:spPr>
        <p:txBody>
          <a:bodyPr/>
          <a:lstStyle/>
          <a:p>
            <a:pPr lvl="0"/>
            <a:r>
              <a:rPr lang="en-GB"/>
              <a:t>Click to edit Master text styles</a:t>
            </a:r>
          </a:p>
          <a:p>
            <a:pPr lvl="1"/>
            <a:r>
              <a:rPr lang="en-GB"/>
              <a:t>Second level</a:t>
            </a:r>
          </a:p>
          <a:p>
            <a:pPr lvl="2"/>
            <a:r>
              <a:rPr lang="en-GB"/>
              <a:t>Third level</a:t>
            </a:r>
            <a:endParaRPr lang="en-US"/>
          </a:p>
        </p:txBody>
      </p:sp>
      <p:sp>
        <p:nvSpPr>
          <p:cNvPr id="2" name="Content Placeholder 2">
            <a:extLst>
              <a:ext uri="{FF2B5EF4-FFF2-40B4-BE49-F238E27FC236}">
                <a16:creationId xmlns:a16="http://schemas.microsoft.com/office/drawing/2014/main" id="{4BDBB94F-3BCF-E9EF-3F19-0C0B16A7CF87}"/>
              </a:ext>
            </a:extLst>
          </p:cNvPr>
          <p:cNvSpPr>
            <a:spLocks noGrp="1"/>
          </p:cNvSpPr>
          <p:nvPr>
            <p:ph sz="half" idx="18"/>
          </p:nvPr>
        </p:nvSpPr>
        <p:spPr>
          <a:xfrm>
            <a:off x="653200" y="3886498"/>
            <a:ext cx="3084575" cy="969256"/>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8" name="Content Placeholder 2">
            <a:extLst>
              <a:ext uri="{FF2B5EF4-FFF2-40B4-BE49-F238E27FC236}">
                <a16:creationId xmlns:a16="http://schemas.microsoft.com/office/drawing/2014/main" id="{1960D728-1280-7291-2C2E-A7D78E831C75}"/>
              </a:ext>
            </a:extLst>
          </p:cNvPr>
          <p:cNvSpPr>
            <a:spLocks noGrp="1"/>
          </p:cNvSpPr>
          <p:nvPr>
            <p:ph sz="half" idx="21"/>
          </p:nvPr>
        </p:nvSpPr>
        <p:spPr>
          <a:xfrm>
            <a:off x="632805" y="4947772"/>
            <a:ext cx="3125364" cy="560308"/>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3" name="Content Placeholder 3">
            <a:extLst>
              <a:ext uri="{FF2B5EF4-FFF2-40B4-BE49-F238E27FC236}">
                <a16:creationId xmlns:a16="http://schemas.microsoft.com/office/drawing/2014/main" id="{C6E732E0-C92E-97F5-6720-DDE1ECBF99B8}"/>
              </a:ext>
            </a:extLst>
          </p:cNvPr>
          <p:cNvSpPr>
            <a:spLocks noGrp="1"/>
          </p:cNvSpPr>
          <p:nvPr>
            <p:ph sz="half" idx="19"/>
          </p:nvPr>
        </p:nvSpPr>
        <p:spPr>
          <a:xfrm>
            <a:off x="4316280" y="3857002"/>
            <a:ext cx="3294887" cy="1034280"/>
          </a:xfrm>
        </p:spPr>
        <p:txBody>
          <a:bodyPr/>
          <a:lstStyle/>
          <a:p>
            <a:pPr lvl="0"/>
            <a:r>
              <a:rPr lang="en-GB"/>
              <a:t>Click to edit Master text styles</a:t>
            </a:r>
          </a:p>
          <a:p>
            <a:pPr lvl="1"/>
            <a:r>
              <a:rPr lang="en-GB"/>
              <a:t>Second level</a:t>
            </a:r>
          </a:p>
          <a:p>
            <a:pPr lvl="2"/>
            <a:r>
              <a:rPr lang="en-GB"/>
              <a:t>Third level</a:t>
            </a:r>
            <a:endParaRPr lang="en-US"/>
          </a:p>
        </p:txBody>
      </p:sp>
      <p:sp>
        <p:nvSpPr>
          <p:cNvPr id="16" name="Content Placeholder 3">
            <a:extLst>
              <a:ext uri="{FF2B5EF4-FFF2-40B4-BE49-F238E27FC236}">
                <a16:creationId xmlns:a16="http://schemas.microsoft.com/office/drawing/2014/main" id="{6E9DA62E-DCC3-8B27-1C27-6FFBF7F6B970}"/>
              </a:ext>
            </a:extLst>
          </p:cNvPr>
          <p:cNvSpPr>
            <a:spLocks noGrp="1"/>
          </p:cNvSpPr>
          <p:nvPr>
            <p:ph sz="half" idx="22"/>
          </p:nvPr>
        </p:nvSpPr>
        <p:spPr>
          <a:xfrm>
            <a:off x="4316280" y="5009621"/>
            <a:ext cx="3279647" cy="487363"/>
          </a:xfrm>
        </p:spPr>
        <p:txBody>
          <a:bodyPr/>
          <a:lstStyle/>
          <a:p>
            <a:pPr lvl="0"/>
            <a:r>
              <a:rPr lang="en-GB"/>
              <a:t>Click to edit Master text styles</a:t>
            </a:r>
          </a:p>
          <a:p>
            <a:pPr lvl="1"/>
            <a:r>
              <a:rPr lang="en-GB"/>
              <a:t>Second level</a:t>
            </a:r>
          </a:p>
          <a:p>
            <a:pPr lvl="2"/>
            <a:r>
              <a:rPr lang="en-GB"/>
              <a:t>Third level</a:t>
            </a:r>
            <a:endParaRPr lang="en-US"/>
          </a:p>
        </p:txBody>
      </p:sp>
      <p:sp>
        <p:nvSpPr>
          <p:cNvPr id="7" name="Content Placeholder 3">
            <a:extLst>
              <a:ext uri="{FF2B5EF4-FFF2-40B4-BE49-F238E27FC236}">
                <a16:creationId xmlns:a16="http://schemas.microsoft.com/office/drawing/2014/main" id="{A1A40925-C20E-AD0E-A09A-14A7E46A9B91}"/>
              </a:ext>
            </a:extLst>
          </p:cNvPr>
          <p:cNvSpPr>
            <a:spLocks noGrp="1"/>
          </p:cNvSpPr>
          <p:nvPr>
            <p:ph sz="half" idx="20"/>
          </p:nvPr>
        </p:nvSpPr>
        <p:spPr>
          <a:xfrm>
            <a:off x="8003858" y="3857002"/>
            <a:ext cx="3084575" cy="1080939"/>
          </a:xfrm>
        </p:spPr>
        <p:txBody>
          <a:bodyPr/>
          <a:lstStyle/>
          <a:p>
            <a:pPr lvl="0"/>
            <a:r>
              <a:rPr lang="en-GB"/>
              <a:t>Click to edit Master text styles</a:t>
            </a:r>
          </a:p>
          <a:p>
            <a:pPr lvl="1"/>
            <a:r>
              <a:rPr lang="en-GB"/>
              <a:t>Second level</a:t>
            </a:r>
          </a:p>
          <a:p>
            <a:pPr lvl="2"/>
            <a:r>
              <a:rPr lang="en-GB"/>
              <a:t>Third level</a:t>
            </a:r>
            <a:endParaRPr lang="en-US"/>
          </a:p>
        </p:txBody>
      </p:sp>
      <p:sp>
        <p:nvSpPr>
          <p:cNvPr id="17" name="Content Placeholder 3">
            <a:extLst>
              <a:ext uri="{FF2B5EF4-FFF2-40B4-BE49-F238E27FC236}">
                <a16:creationId xmlns:a16="http://schemas.microsoft.com/office/drawing/2014/main" id="{4F47718C-69D4-B61F-51AE-CA25FC19575F}"/>
              </a:ext>
            </a:extLst>
          </p:cNvPr>
          <p:cNvSpPr>
            <a:spLocks noGrp="1"/>
          </p:cNvSpPr>
          <p:nvPr>
            <p:ph sz="half" idx="23"/>
          </p:nvPr>
        </p:nvSpPr>
        <p:spPr>
          <a:xfrm>
            <a:off x="7988618" y="5004686"/>
            <a:ext cx="3084575" cy="560309"/>
          </a:xfrm>
        </p:spPr>
        <p:txBody>
          <a:bodyPr/>
          <a:lstStyle/>
          <a:p>
            <a:pPr lvl="0"/>
            <a:r>
              <a:rPr lang="en-GB"/>
              <a:t>Click to edit Master text styles</a:t>
            </a:r>
          </a:p>
          <a:p>
            <a:pPr lvl="1"/>
            <a:r>
              <a:rPr lang="en-GB"/>
              <a:t>Second level</a:t>
            </a:r>
          </a:p>
          <a:p>
            <a:pPr lvl="2"/>
            <a:r>
              <a:rPr lang="en-GB"/>
              <a:t>Third level</a:t>
            </a:r>
            <a:endParaRPr lang="en-US"/>
          </a:p>
        </p:txBody>
      </p:sp>
      <p:sp>
        <p:nvSpPr>
          <p:cNvPr id="11" name="文字版面配置區 18">
            <a:extLst>
              <a:ext uri="{FF2B5EF4-FFF2-40B4-BE49-F238E27FC236}">
                <a16:creationId xmlns:a16="http://schemas.microsoft.com/office/drawing/2014/main" id="{31F067AB-B429-1761-BEFB-F91A12358349}"/>
              </a:ext>
            </a:extLst>
          </p:cNvPr>
          <p:cNvSpPr>
            <a:spLocks noGrp="1"/>
          </p:cNvSpPr>
          <p:nvPr>
            <p:ph type="body" sz="quarter" idx="27"/>
          </p:nvPr>
        </p:nvSpPr>
        <p:spPr>
          <a:xfrm>
            <a:off x="681038" y="5730241"/>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9" name="Date Placeholder 8">
            <a:extLst>
              <a:ext uri="{FF2B5EF4-FFF2-40B4-BE49-F238E27FC236}">
                <a16:creationId xmlns:a16="http://schemas.microsoft.com/office/drawing/2014/main" id="{D7730576-9378-5DD4-4CE5-5B214DA44A5D}"/>
              </a:ext>
            </a:extLst>
          </p:cNvPr>
          <p:cNvSpPr>
            <a:spLocks noGrp="1"/>
          </p:cNvSpPr>
          <p:nvPr>
            <p:ph type="dt" sz="half" idx="24"/>
          </p:nvPr>
        </p:nvSpPr>
        <p:spPr/>
        <p:txBody>
          <a:bodyPr/>
          <a:lstStyle/>
          <a:p>
            <a:fld id="{82366278-3313-8549-87DE-ECC5920BEA47}" type="datetime1">
              <a:rPr lang="en-HK" smtClean="0"/>
              <a:pPr/>
              <a:t>22/11/2024</a:t>
            </a:fld>
            <a:endParaRPr lang="en-US"/>
          </a:p>
        </p:txBody>
      </p:sp>
      <p:sp>
        <p:nvSpPr>
          <p:cNvPr id="20" name="Footer Placeholder 19">
            <a:extLst>
              <a:ext uri="{FF2B5EF4-FFF2-40B4-BE49-F238E27FC236}">
                <a16:creationId xmlns:a16="http://schemas.microsoft.com/office/drawing/2014/main" id="{DB7BD201-1043-195D-A8BB-544BBB754135}"/>
              </a:ext>
            </a:extLst>
          </p:cNvPr>
          <p:cNvSpPr>
            <a:spLocks noGrp="1"/>
          </p:cNvSpPr>
          <p:nvPr>
            <p:ph type="ftr" sz="quarter" idx="25"/>
          </p:nvPr>
        </p:nvSpPr>
        <p:spPr/>
        <p:txBody>
          <a:bodyPr/>
          <a:lstStyle/>
          <a:p>
            <a:r>
              <a:rPr lang="en-US"/>
              <a:t>Edit footer and page number options in “Header &amp; Footer”</a:t>
            </a:r>
          </a:p>
        </p:txBody>
      </p:sp>
      <p:sp>
        <p:nvSpPr>
          <p:cNvPr id="21" name="Slide Number Placeholder 20">
            <a:extLst>
              <a:ext uri="{FF2B5EF4-FFF2-40B4-BE49-F238E27FC236}">
                <a16:creationId xmlns:a16="http://schemas.microsoft.com/office/drawing/2014/main" id="{8FF96B8B-536B-E745-2096-F2EDC45A86CD}"/>
              </a:ext>
            </a:extLst>
          </p:cNvPr>
          <p:cNvSpPr>
            <a:spLocks noGrp="1"/>
          </p:cNvSpPr>
          <p:nvPr>
            <p:ph type="sldNum" sz="quarter" idx="26"/>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0690112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Label layout 1 objec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D20D44C-7775-10C4-3D67-3C6A82F87FAB}"/>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en-GB"/>
              <a:t>Click to edit Master title style</a:t>
            </a:r>
            <a:endParaRPr lang="en-US"/>
          </a:p>
        </p:txBody>
      </p:sp>
      <p:sp>
        <p:nvSpPr>
          <p:cNvPr id="2" name="Text Placeholder 2">
            <a:extLst>
              <a:ext uri="{FF2B5EF4-FFF2-40B4-BE49-F238E27FC236}">
                <a16:creationId xmlns:a16="http://schemas.microsoft.com/office/drawing/2014/main" id="{4D17437C-7C6A-0363-43A3-23D14803D9F8}"/>
              </a:ext>
            </a:extLst>
          </p:cNvPr>
          <p:cNvSpPr>
            <a:spLocks noGrp="1"/>
          </p:cNvSpPr>
          <p:nvPr>
            <p:ph type="body" idx="13" hasCustomPrompt="1"/>
          </p:nvPr>
        </p:nvSpPr>
        <p:spPr>
          <a:xfrm>
            <a:off x="4102963" y="4650584"/>
            <a:ext cx="4096925" cy="778369"/>
          </a:xfrm>
        </p:spPr>
        <p:txBody>
          <a:bodyPr>
            <a:noAutofit/>
          </a:bodyPr>
          <a:lstStyle>
            <a:lvl1pPr marL="0" indent="0" algn="l">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image title</a:t>
            </a:r>
          </a:p>
        </p:txBody>
      </p:sp>
      <p:sp>
        <p:nvSpPr>
          <p:cNvPr id="21" name="內容版面配置區 60">
            <a:extLst>
              <a:ext uri="{FF2B5EF4-FFF2-40B4-BE49-F238E27FC236}">
                <a16:creationId xmlns:a16="http://schemas.microsoft.com/office/drawing/2014/main" id="{F6DC251D-63FE-A7B7-4BF2-95C355078BA5}"/>
              </a:ext>
            </a:extLst>
          </p:cNvPr>
          <p:cNvSpPr>
            <a:spLocks noGrp="1"/>
          </p:cNvSpPr>
          <p:nvPr>
            <p:ph sz="quarter" idx="33" hasCustomPrompt="1"/>
          </p:nvPr>
        </p:nvSpPr>
        <p:spPr>
          <a:xfrm>
            <a:off x="3822567" y="1892628"/>
            <a:ext cx="4572000" cy="2555875"/>
          </a:xfrm>
        </p:spPr>
        <p:txBody>
          <a:bodyPr/>
          <a:lstStyle>
            <a:lvl1pPr marL="0" indent="0">
              <a:buFontTx/>
              <a:buNone/>
              <a:defRPr/>
            </a:lvl1pPr>
          </a:lstStyle>
          <a:p>
            <a:pPr marL="228600" marR="0" lvl="0" indent="-228600" algn="l" defTabSz="914400" rtl="0" eaLnBrk="1" fontAlgn="auto" latinLnBrk="0" hangingPunct="1">
              <a:lnSpc>
                <a:spcPct val="100000"/>
              </a:lnSpc>
              <a:spcBef>
                <a:spcPts val="1000"/>
              </a:spcBef>
              <a:spcAft>
                <a:spcPts val="600"/>
              </a:spcAft>
              <a:buClrTx/>
              <a:buSzPct val="90000"/>
              <a:buFont typeface="Wingdings" pitchFamily="2" charset="2"/>
              <a:buChar char="l"/>
              <a:tabLst/>
              <a:defRPr/>
            </a:pPr>
            <a:r>
              <a:rPr kumimoji="1" lang="en-US" altLang="zh-HK"/>
              <a:t>Click to insert image</a:t>
            </a:r>
            <a:endParaRPr kumimoji="1" lang="zh-HK" altLang="en-US"/>
          </a:p>
        </p:txBody>
      </p:sp>
      <p:sp>
        <p:nvSpPr>
          <p:cNvPr id="14" name="圖片版面配置區 53">
            <a:extLst>
              <a:ext uri="{FF2B5EF4-FFF2-40B4-BE49-F238E27FC236}">
                <a16:creationId xmlns:a16="http://schemas.microsoft.com/office/drawing/2014/main" id="{446294E9-6193-9C1E-AAC7-C8EF97452E07}"/>
              </a:ext>
            </a:extLst>
          </p:cNvPr>
          <p:cNvSpPr>
            <a:spLocks noGrp="1"/>
          </p:cNvSpPr>
          <p:nvPr>
            <p:ph type="pic" sz="quarter" idx="27"/>
          </p:nvPr>
        </p:nvSpPr>
        <p:spPr>
          <a:xfrm>
            <a:off x="3100253" y="2211487"/>
            <a:ext cx="1124405" cy="327253"/>
          </a:xfrm>
          <a:prstGeom prst="rightArrow">
            <a:avLst>
              <a:gd name="adj1" fmla="val 15602"/>
              <a:gd name="adj2" fmla="val 53127"/>
            </a:avLst>
          </a:prstGeom>
          <a:solidFill>
            <a:schemeClr val="tx1"/>
          </a:solidFill>
          <a:ln>
            <a:solidFill>
              <a:schemeClr val="tx1"/>
            </a:solidFill>
          </a:ln>
        </p:spPr>
        <p:txBody>
          <a:bodyPr/>
          <a:lstStyle/>
          <a:p>
            <a:endParaRPr kumimoji="1" lang="zh-HK" altLang="en-US"/>
          </a:p>
        </p:txBody>
      </p:sp>
      <p:sp>
        <p:nvSpPr>
          <p:cNvPr id="3" name="Content Placeholder 2">
            <a:extLst>
              <a:ext uri="{FF2B5EF4-FFF2-40B4-BE49-F238E27FC236}">
                <a16:creationId xmlns:a16="http://schemas.microsoft.com/office/drawing/2014/main" id="{04393528-8A98-B0FA-62A1-CCFD26D25ABB}"/>
              </a:ext>
            </a:extLst>
          </p:cNvPr>
          <p:cNvSpPr>
            <a:spLocks noGrp="1"/>
          </p:cNvSpPr>
          <p:nvPr>
            <p:ph idx="14" hasCustomPrompt="1"/>
          </p:nvPr>
        </p:nvSpPr>
        <p:spPr>
          <a:xfrm>
            <a:off x="496266" y="1897881"/>
            <a:ext cx="3020821" cy="645813"/>
          </a:xfrm>
        </p:spPr>
        <p:txBody>
          <a:bodyPr/>
          <a:lstStyle>
            <a:lvl1pPr marL="0" indent="0">
              <a:buNone/>
              <a:defRPr sz="2400"/>
            </a:lvl1pPr>
          </a:lstStyle>
          <a:p>
            <a:pPr lvl="0"/>
            <a:r>
              <a:rPr lang="en-GB"/>
              <a:t>Click to edit label</a:t>
            </a:r>
            <a:endParaRPr lang="en-US"/>
          </a:p>
        </p:txBody>
      </p:sp>
      <p:sp>
        <p:nvSpPr>
          <p:cNvPr id="15" name="圖片版面配置區 53">
            <a:extLst>
              <a:ext uri="{FF2B5EF4-FFF2-40B4-BE49-F238E27FC236}">
                <a16:creationId xmlns:a16="http://schemas.microsoft.com/office/drawing/2014/main" id="{97AEEDA2-BEAF-B6C0-4B76-F3C9C520BC6C}"/>
              </a:ext>
            </a:extLst>
          </p:cNvPr>
          <p:cNvSpPr>
            <a:spLocks noGrp="1"/>
          </p:cNvSpPr>
          <p:nvPr>
            <p:ph type="pic" sz="quarter" idx="28"/>
          </p:nvPr>
        </p:nvSpPr>
        <p:spPr>
          <a:xfrm>
            <a:off x="3100253" y="3126780"/>
            <a:ext cx="1124405" cy="327253"/>
          </a:xfrm>
          <a:prstGeom prst="rightArrow">
            <a:avLst>
              <a:gd name="adj1" fmla="val 15602"/>
              <a:gd name="adj2" fmla="val 53127"/>
            </a:avLst>
          </a:prstGeom>
          <a:solidFill>
            <a:schemeClr val="tx1"/>
          </a:solidFill>
          <a:ln>
            <a:solidFill>
              <a:schemeClr val="tx1"/>
            </a:solidFill>
          </a:ln>
        </p:spPr>
        <p:txBody>
          <a:bodyPr/>
          <a:lstStyle/>
          <a:p>
            <a:endParaRPr kumimoji="1" lang="zh-HK" altLang="en-US"/>
          </a:p>
        </p:txBody>
      </p:sp>
      <p:sp>
        <p:nvSpPr>
          <p:cNvPr id="4" name="Content Placeholder 2">
            <a:extLst>
              <a:ext uri="{FF2B5EF4-FFF2-40B4-BE49-F238E27FC236}">
                <a16:creationId xmlns:a16="http://schemas.microsoft.com/office/drawing/2014/main" id="{B9609B16-7BE4-CA0D-3D6A-D26F5161674B}"/>
              </a:ext>
            </a:extLst>
          </p:cNvPr>
          <p:cNvSpPr>
            <a:spLocks noGrp="1"/>
          </p:cNvSpPr>
          <p:nvPr>
            <p:ph idx="15" hasCustomPrompt="1"/>
          </p:nvPr>
        </p:nvSpPr>
        <p:spPr>
          <a:xfrm>
            <a:off x="496266" y="2918131"/>
            <a:ext cx="3020821" cy="645813"/>
          </a:xfrm>
        </p:spPr>
        <p:txBody>
          <a:bodyPr/>
          <a:lstStyle>
            <a:lvl1pPr marL="0" indent="0">
              <a:buNone/>
              <a:defRPr sz="2400"/>
            </a:lvl1pPr>
          </a:lstStyle>
          <a:p>
            <a:pPr lvl="0"/>
            <a:r>
              <a:rPr lang="en-GB"/>
              <a:t>Click to edit label</a:t>
            </a:r>
            <a:endParaRPr lang="en-US"/>
          </a:p>
        </p:txBody>
      </p:sp>
      <p:sp>
        <p:nvSpPr>
          <p:cNvPr id="16" name="圖片版面配置區 53">
            <a:extLst>
              <a:ext uri="{FF2B5EF4-FFF2-40B4-BE49-F238E27FC236}">
                <a16:creationId xmlns:a16="http://schemas.microsoft.com/office/drawing/2014/main" id="{05569889-FAC7-04B8-847F-3464C07A6BF0}"/>
              </a:ext>
            </a:extLst>
          </p:cNvPr>
          <p:cNvSpPr>
            <a:spLocks noGrp="1"/>
          </p:cNvSpPr>
          <p:nvPr>
            <p:ph type="pic" sz="quarter" idx="29"/>
          </p:nvPr>
        </p:nvSpPr>
        <p:spPr>
          <a:xfrm>
            <a:off x="3100253" y="4120995"/>
            <a:ext cx="1124405" cy="327253"/>
          </a:xfrm>
          <a:prstGeom prst="rightArrow">
            <a:avLst>
              <a:gd name="adj1" fmla="val 15602"/>
              <a:gd name="adj2" fmla="val 53127"/>
            </a:avLst>
          </a:prstGeom>
          <a:solidFill>
            <a:schemeClr val="tx1"/>
          </a:solidFill>
          <a:ln>
            <a:solidFill>
              <a:schemeClr val="tx1"/>
            </a:solidFill>
          </a:ln>
        </p:spPr>
        <p:txBody>
          <a:bodyPr/>
          <a:lstStyle/>
          <a:p>
            <a:endParaRPr kumimoji="1" lang="zh-HK" altLang="en-US"/>
          </a:p>
        </p:txBody>
      </p:sp>
      <p:sp>
        <p:nvSpPr>
          <p:cNvPr id="5" name="Content Placeholder 2">
            <a:extLst>
              <a:ext uri="{FF2B5EF4-FFF2-40B4-BE49-F238E27FC236}">
                <a16:creationId xmlns:a16="http://schemas.microsoft.com/office/drawing/2014/main" id="{F7B68705-72C7-05E4-A9C5-66BA4C8C5176}"/>
              </a:ext>
            </a:extLst>
          </p:cNvPr>
          <p:cNvSpPr>
            <a:spLocks noGrp="1"/>
          </p:cNvSpPr>
          <p:nvPr>
            <p:ph idx="16" hasCustomPrompt="1"/>
          </p:nvPr>
        </p:nvSpPr>
        <p:spPr>
          <a:xfrm>
            <a:off x="496266" y="3938381"/>
            <a:ext cx="3020821" cy="645813"/>
          </a:xfrm>
        </p:spPr>
        <p:txBody>
          <a:bodyPr/>
          <a:lstStyle>
            <a:lvl1pPr marL="0" indent="0">
              <a:buNone/>
              <a:defRPr sz="2400"/>
            </a:lvl1pPr>
          </a:lstStyle>
          <a:p>
            <a:pPr lvl="0"/>
            <a:r>
              <a:rPr lang="en-GB"/>
              <a:t>Click to edit label</a:t>
            </a:r>
            <a:endParaRPr lang="en-US"/>
          </a:p>
        </p:txBody>
      </p:sp>
      <p:sp>
        <p:nvSpPr>
          <p:cNvPr id="17" name="圖片版面配置區 53">
            <a:extLst>
              <a:ext uri="{FF2B5EF4-FFF2-40B4-BE49-F238E27FC236}">
                <a16:creationId xmlns:a16="http://schemas.microsoft.com/office/drawing/2014/main" id="{0E7B7124-1189-4AAD-A3C6-644287B9343D}"/>
              </a:ext>
            </a:extLst>
          </p:cNvPr>
          <p:cNvSpPr>
            <a:spLocks noGrp="1"/>
          </p:cNvSpPr>
          <p:nvPr>
            <p:ph type="pic" sz="quarter" idx="30"/>
          </p:nvPr>
        </p:nvSpPr>
        <p:spPr>
          <a:xfrm>
            <a:off x="7784586" y="2109439"/>
            <a:ext cx="1124405" cy="327253"/>
          </a:xfrm>
          <a:prstGeom prst="leftArrow">
            <a:avLst>
              <a:gd name="adj1" fmla="val 16737"/>
              <a:gd name="adj2" fmla="val 50000"/>
            </a:avLst>
          </a:prstGeom>
          <a:solidFill>
            <a:schemeClr val="tx1"/>
          </a:solidFill>
          <a:ln>
            <a:solidFill>
              <a:schemeClr val="tx1"/>
            </a:solidFill>
          </a:ln>
        </p:spPr>
        <p:txBody>
          <a:bodyPr/>
          <a:lstStyle/>
          <a:p>
            <a:endParaRPr kumimoji="1" lang="zh-HK" altLang="en-US"/>
          </a:p>
        </p:txBody>
      </p:sp>
      <p:sp>
        <p:nvSpPr>
          <p:cNvPr id="6" name="Content Placeholder 2">
            <a:extLst>
              <a:ext uri="{FF2B5EF4-FFF2-40B4-BE49-F238E27FC236}">
                <a16:creationId xmlns:a16="http://schemas.microsoft.com/office/drawing/2014/main" id="{77CFB75E-3609-CC20-7E15-A956D6FF3475}"/>
              </a:ext>
            </a:extLst>
          </p:cNvPr>
          <p:cNvSpPr>
            <a:spLocks noGrp="1"/>
          </p:cNvSpPr>
          <p:nvPr>
            <p:ph idx="17" hasCustomPrompt="1"/>
          </p:nvPr>
        </p:nvSpPr>
        <p:spPr>
          <a:xfrm>
            <a:off x="8783770" y="1893191"/>
            <a:ext cx="3020821" cy="645813"/>
          </a:xfrm>
        </p:spPr>
        <p:txBody>
          <a:bodyPr/>
          <a:lstStyle>
            <a:lvl1pPr marL="0" indent="0">
              <a:buNone/>
              <a:defRPr sz="2400"/>
            </a:lvl1pPr>
          </a:lstStyle>
          <a:p>
            <a:pPr lvl="0"/>
            <a:r>
              <a:rPr lang="en-GB"/>
              <a:t>Click to edit label</a:t>
            </a:r>
            <a:endParaRPr lang="en-US"/>
          </a:p>
        </p:txBody>
      </p:sp>
      <p:sp>
        <p:nvSpPr>
          <p:cNvPr id="18" name="圖片版面配置區 53">
            <a:extLst>
              <a:ext uri="{FF2B5EF4-FFF2-40B4-BE49-F238E27FC236}">
                <a16:creationId xmlns:a16="http://schemas.microsoft.com/office/drawing/2014/main" id="{F120B806-B779-B6A4-F031-F300EF7D8846}"/>
              </a:ext>
            </a:extLst>
          </p:cNvPr>
          <p:cNvSpPr>
            <a:spLocks noGrp="1"/>
          </p:cNvSpPr>
          <p:nvPr>
            <p:ph type="pic" sz="quarter" idx="31"/>
          </p:nvPr>
        </p:nvSpPr>
        <p:spPr>
          <a:xfrm>
            <a:off x="7884260" y="3121714"/>
            <a:ext cx="1124405" cy="327253"/>
          </a:xfrm>
          <a:prstGeom prst="leftArrow">
            <a:avLst>
              <a:gd name="adj1" fmla="val 16737"/>
              <a:gd name="adj2" fmla="val 50000"/>
            </a:avLst>
          </a:prstGeom>
          <a:solidFill>
            <a:schemeClr val="tx1"/>
          </a:solidFill>
          <a:ln>
            <a:solidFill>
              <a:schemeClr val="tx1"/>
            </a:solidFill>
          </a:ln>
        </p:spPr>
        <p:txBody>
          <a:bodyPr/>
          <a:lstStyle/>
          <a:p>
            <a:endParaRPr kumimoji="1" lang="zh-HK" altLang="en-US"/>
          </a:p>
        </p:txBody>
      </p:sp>
      <p:sp>
        <p:nvSpPr>
          <p:cNvPr id="7" name="Content Placeholder 2">
            <a:extLst>
              <a:ext uri="{FF2B5EF4-FFF2-40B4-BE49-F238E27FC236}">
                <a16:creationId xmlns:a16="http://schemas.microsoft.com/office/drawing/2014/main" id="{8E976F43-E9DB-A40D-4B23-2BA550762819}"/>
              </a:ext>
            </a:extLst>
          </p:cNvPr>
          <p:cNvSpPr>
            <a:spLocks noGrp="1"/>
          </p:cNvSpPr>
          <p:nvPr>
            <p:ph idx="18" hasCustomPrompt="1"/>
          </p:nvPr>
        </p:nvSpPr>
        <p:spPr>
          <a:xfrm>
            <a:off x="8783770" y="2913441"/>
            <a:ext cx="3020821" cy="645813"/>
          </a:xfrm>
        </p:spPr>
        <p:txBody>
          <a:bodyPr/>
          <a:lstStyle>
            <a:lvl1pPr marL="0" indent="0">
              <a:buNone/>
              <a:defRPr sz="2400"/>
            </a:lvl1pPr>
          </a:lstStyle>
          <a:p>
            <a:pPr lvl="0"/>
            <a:r>
              <a:rPr lang="en-GB"/>
              <a:t>Click to edit label</a:t>
            </a:r>
            <a:endParaRPr lang="en-US"/>
          </a:p>
        </p:txBody>
      </p:sp>
      <p:sp>
        <p:nvSpPr>
          <p:cNvPr id="20" name="圖片版面配置區 53">
            <a:extLst>
              <a:ext uri="{FF2B5EF4-FFF2-40B4-BE49-F238E27FC236}">
                <a16:creationId xmlns:a16="http://schemas.microsoft.com/office/drawing/2014/main" id="{E6E86686-9887-FCFC-F72B-05C096FC8918}"/>
              </a:ext>
            </a:extLst>
          </p:cNvPr>
          <p:cNvSpPr>
            <a:spLocks noGrp="1"/>
          </p:cNvSpPr>
          <p:nvPr>
            <p:ph type="pic" sz="quarter" idx="32"/>
          </p:nvPr>
        </p:nvSpPr>
        <p:spPr>
          <a:xfrm>
            <a:off x="7929627" y="4222163"/>
            <a:ext cx="1124405" cy="327253"/>
          </a:xfrm>
          <a:prstGeom prst="leftArrow">
            <a:avLst>
              <a:gd name="adj1" fmla="val 16737"/>
              <a:gd name="adj2" fmla="val 50000"/>
            </a:avLst>
          </a:prstGeom>
          <a:solidFill>
            <a:schemeClr val="tx1"/>
          </a:solidFill>
          <a:ln>
            <a:solidFill>
              <a:schemeClr val="tx1"/>
            </a:solidFill>
          </a:ln>
        </p:spPr>
        <p:txBody>
          <a:bodyPr/>
          <a:lstStyle/>
          <a:p>
            <a:endParaRPr kumimoji="1" lang="zh-HK" altLang="en-US"/>
          </a:p>
        </p:txBody>
      </p:sp>
      <p:sp>
        <p:nvSpPr>
          <p:cNvPr id="8" name="Content Placeholder 2">
            <a:extLst>
              <a:ext uri="{FF2B5EF4-FFF2-40B4-BE49-F238E27FC236}">
                <a16:creationId xmlns:a16="http://schemas.microsoft.com/office/drawing/2014/main" id="{69CFD2A6-6BCB-1D62-D37F-D654E8ED7018}"/>
              </a:ext>
            </a:extLst>
          </p:cNvPr>
          <p:cNvSpPr>
            <a:spLocks noGrp="1"/>
          </p:cNvSpPr>
          <p:nvPr>
            <p:ph idx="19" hasCustomPrompt="1"/>
          </p:nvPr>
        </p:nvSpPr>
        <p:spPr>
          <a:xfrm>
            <a:off x="8783770" y="3933691"/>
            <a:ext cx="3020821" cy="645813"/>
          </a:xfrm>
        </p:spPr>
        <p:txBody>
          <a:bodyPr/>
          <a:lstStyle>
            <a:lvl1pPr marL="0" indent="0">
              <a:buNone/>
              <a:defRPr sz="2400"/>
            </a:lvl1pPr>
          </a:lstStyle>
          <a:p>
            <a:pPr lvl="0"/>
            <a:r>
              <a:rPr lang="en-GB"/>
              <a:t>Click to edit label</a:t>
            </a:r>
            <a:endParaRPr lang="en-US"/>
          </a:p>
        </p:txBody>
      </p:sp>
      <p:sp>
        <p:nvSpPr>
          <p:cNvPr id="11" name="文字版面配置區 18">
            <a:extLst>
              <a:ext uri="{FF2B5EF4-FFF2-40B4-BE49-F238E27FC236}">
                <a16:creationId xmlns:a16="http://schemas.microsoft.com/office/drawing/2014/main" id="{08405A11-96E3-A4AF-2138-E35997259C30}"/>
              </a:ext>
            </a:extLst>
          </p:cNvPr>
          <p:cNvSpPr>
            <a:spLocks noGrp="1"/>
          </p:cNvSpPr>
          <p:nvPr>
            <p:ph type="body" sz="quarter" idx="38"/>
          </p:nvPr>
        </p:nvSpPr>
        <p:spPr>
          <a:xfrm>
            <a:off x="681038" y="5730241"/>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9" name="Date Placeholder 8">
            <a:extLst>
              <a:ext uri="{FF2B5EF4-FFF2-40B4-BE49-F238E27FC236}">
                <a16:creationId xmlns:a16="http://schemas.microsoft.com/office/drawing/2014/main" id="{0D1624CD-5311-6DE7-7378-555DB02E1D91}"/>
              </a:ext>
            </a:extLst>
          </p:cNvPr>
          <p:cNvSpPr>
            <a:spLocks noGrp="1"/>
          </p:cNvSpPr>
          <p:nvPr>
            <p:ph type="dt" sz="half" idx="35"/>
          </p:nvPr>
        </p:nvSpPr>
        <p:spPr/>
        <p:txBody>
          <a:bodyPr/>
          <a:lstStyle/>
          <a:p>
            <a:fld id="{82366278-3313-8549-87DE-ECC5920BEA47}" type="datetime1">
              <a:rPr lang="en-HK" smtClean="0"/>
              <a:pPr/>
              <a:t>22/11/2024</a:t>
            </a:fld>
            <a:endParaRPr lang="en-US"/>
          </a:p>
        </p:txBody>
      </p:sp>
      <p:sp>
        <p:nvSpPr>
          <p:cNvPr id="19" name="Footer Placeholder 18">
            <a:extLst>
              <a:ext uri="{FF2B5EF4-FFF2-40B4-BE49-F238E27FC236}">
                <a16:creationId xmlns:a16="http://schemas.microsoft.com/office/drawing/2014/main" id="{D045E677-50AE-8218-32D1-8B3252A64814}"/>
              </a:ext>
            </a:extLst>
          </p:cNvPr>
          <p:cNvSpPr>
            <a:spLocks noGrp="1"/>
          </p:cNvSpPr>
          <p:nvPr>
            <p:ph type="ftr" sz="quarter" idx="36"/>
          </p:nvPr>
        </p:nvSpPr>
        <p:spPr/>
        <p:txBody>
          <a:bodyPr/>
          <a:lstStyle/>
          <a:p>
            <a:r>
              <a:rPr lang="en-US"/>
              <a:t>Edit footer and page number options in “Header &amp; Footer”</a:t>
            </a:r>
          </a:p>
        </p:txBody>
      </p:sp>
      <p:sp>
        <p:nvSpPr>
          <p:cNvPr id="22" name="Slide Number Placeholder 21">
            <a:extLst>
              <a:ext uri="{FF2B5EF4-FFF2-40B4-BE49-F238E27FC236}">
                <a16:creationId xmlns:a16="http://schemas.microsoft.com/office/drawing/2014/main" id="{50C1F4E8-9607-86BD-B97B-61B893E00293}"/>
              </a:ext>
            </a:extLst>
          </p:cNvPr>
          <p:cNvSpPr>
            <a:spLocks noGrp="1"/>
          </p:cNvSpPr>
          <p:nvPr>
            <p:ph type="sldNum" sz="quarter" idx="37"/>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18172439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abel layout 2 objec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B30DC-F949-FC85-CFEC-101F1D4E8778}"/>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en-GB"/>
              <a:t>Click to edit Master title style</a:t>
            </a:r>
            <a:endParaRPr lang="en-US"/>
          </a:p>
        </p:txBody>
      </p:sp>
      <p:sp>
        <p:nvSpPr>
          <p:cNvPr id="19" name="Text Placeholder 2">
            <a:extLst>
              <a:ext uri="{FF2B5EF4-FFF2-40B4-BE49-F238E27FC236}">
                <a16:creationId xmlns:a16="http://schemas.microsoft.com/office/drawing/2014/main" id="{C7DB918A-5EB7-B6E0-9EC7-434BEFC34052}"/>
              </a:ext>
            </a:extLst>
          </p:cNvPr>
          <p:cNvSpPr>
            <a:spLocks noGrp="1"/>
          </p:cNvSpPr>
          <p:nvPr>
            <p:ph type="body" idx="13" hasCustomPrompt="1"/>
          </p:nvPr>
        </p:nvSpPr>
        <p:spPr>
          <a:xfrm>
            <a:off x="353386" y="4592860"/>
            <a:ext cx="4226690" cy="733313"/>
          </a:xfrm>
        </p:spPr>
        <p:txBody>
          <a:bodyPr>
            <a:noAutofit/>
          </a:bodyPr>
          <a:lstStyle>
            <a:lvl1pPr marL="0" indent="0" algn="l">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image title</a:t>
            </a:r>
          </a:p>
        </p:txBody>
      </p:sp>
      <p:sp>
        <p:nvSpPr>
          <p:cNvPr id="35" name="內容版面配置區 23">
            <a:extLst>
              <a:ext uri="{FF2B5EF4-FFF2-40B4-BE49-F238E27FC236}">
                <a16:creationId xmlns:a16="http://schemas.microsoft.com/office/drawing/2014/main" id="{F8E13041-2B26-D7E5-96D5-EFFD5699433B}"/>
              </a:ext>
            </a:extLst>
          </p:cNvPr>
          <p:cNvSpPr>
            <a:spLocks noGrp="1"/>
          </p:cNvSpPr>
          <p:nvPr>
            <p:ph sz="quarter" idx="38" hasCustomPrompt="1"/>
          </p:nvPr>
        </p:nvSpPr>
        <p:spPr>
          <a:xfrm>
            <a:off x="251740" y="1868883"/>
            <a:ext cx="2687637" cy="2582863"/>
          </a:xfrm>
        </p:spPr>
        <p:txBody>
          <a:bodyPr/>
          <a:lstStyle/>
          <a:p>
            <a:pPr marL="228600" marR="0" lvl="0" indent="-228600" algn="l" defTabSz="914400" rtl="0" eaLnBrk="1" fontAlgn="auto" latinLnBrk="0" hangingPunct="1">
              <a:lnSpc>
                <a:spcPct val="100000"/>
              </a:lnSpc>
              <a:spcBef>
                <a:spcPts val="1000"/>
              </a:spcBef>
              <a:spcAft>
                <a:spcPts val="600"/>
              </a:spcAft>
              <a:buClrTx/>
              <a:buSzPct val="90000"/>
              <a:buFont typeface="Wingdings" pitchFamily="2" charset="2"/>
              <a:buChar char="l"/>
              <a:tabLst/>
              <a:defRPr/>
            </a:pPr>
            <a:r>
              <a:rPr kumimoji="1" lang="en-US" altLang="zh-HK"/>
              <a:t>Click to insert image</a:t>
            </a:r>
            <a:endParaRPr kumimoji="1" lang="zh-HK" altLang="en-US"/>
          </a:p>
          <a:p>
            <a:pPr marL="228600" marR="0" lvl="0" indent="-228600" algn="l" defTabSz="914400" rtl="0" eaLnBrk="1" fontAlgn="auto" latinLnBrk="0" hangingPunct="1">
              <a:lnSpc>
                <a:spcPct val="100000"/>
              </a:lnSpc>
              <a:spcBef>
                <a:spcPts val="1000"/>
              </a:spcBef>
              <a:spcAft>
                <a:spcPts val="600"/>
              </a:spcAft>
              <a:buClrTx/>
              <a:buSzPct val="90000"/>
              <a:buFont typeface="Wingdings" pitchFamily="2" charset="2"/>
              <a:buChar char="l"/>
              <a:tabLst/>
              <a:defRPr/>
            </a:pPr>
            <a:endParaRPr kumimoji="1" lang="zh-HK" altLang="en-US"/>
          </a:p>
        </p:txBody>
      </p:sp>
      <p:sp>
        <p:nvSpPr>
          <p:cNvPr id="29" name="圖片版面配置區 53">
            <a:extLst>
              <a:ext uri="{FF2B5EF4-FFF2-40B4-BE49-F238E27FC236}">
                <a16:creationId xmlns:a16="http://schemas.microsoft.com/office/drawing/2014/main" id="{696170A2-FAC6-6DC9-37CA-EFBD9B503369}"/>
              </a:ext>
            </a:extLst>
          </p:cNvPr>
          <p:cNvSpPr>
            <a:spLocks noGrp="1"/>
          </p:cNvSpPr>
          <p:nvPr>
            <p:ph type="pic" sz="quarter" idx="32"/>
          </p:nvPr>
        </p:nvSpPr>
        <p:spPr>
          <a:xfrm>
            <a:off x="2075966" y="2011400"/>
            <a:ext cx="1124405" cy="327253"/>
          </a:xfrm>
          <a:prstGeom prst="leftArrow">
            <a:avLst>
              <a:gd name="adj1" fmla="val 16737"/>
              <a:gd name="adj2" fmla="val 50000"/>
            </a:avLst>
          </a:prstGeom>
          <a:solidFill>
            <a:schemeClr val="tx1"/>
          </a:solidFill>
          <a:ln>
            <a:solidFill>
              <a:schemeClr val="tx1"/>
            </a:solidFill>
          </a:ln>
        </p:spPr>
        <p:txBody>
          <a:bodyPr/>
          <a:lstStyle/>
          <a:p>
            <a:endParaRPr kumimoji="1" lang="zh-HK" altLang="en-US"/>
          </a:p>
        </p:txBody>
      </p:sp>
      <p:sp>
        <p:nvSpPr>
          <p:cNvPr id="22" name="Content Placeholder 2">
            <a:extLst>
              <a:ext uri="{FF2B5EF4-FFF2-40B4-BE49-F238E27FC236}">
                <a16:creationId xmlns:a16="http://schemas.microsoft.com/office/drawing/2014/main" id="{B06FA025-D65D-DF83-CA7B-DB50188980C3}"/>
              </a:ext>
            </a:extLst>
          </p:cNvPr>
          <p:cNvSpPr>
            <a:spLocks noGrp="1"/>
          </p:cNvSpPr>
          <p:nvPr>
            <p:ph idx="23" hasCustomPrompt="1"/>
          </p:nvPr>
        </p:nvSpPr>
        <p:spPr>
          <a:xfrm>
            <a:off x="3069666" y="1869488"/>
            <a:ext cx="3020821" cy="645813"/>
          </a:xfrm>
        </p:spPr>
        <p:txBody>
          <a:bodyPr/>
          <a:lstStyle>
            <a:lvl1pPr marL="0" indent="0">
              <a:buNone/>
              <a:defRPr sz="2400"/>
            </a:lvl1pPr>
          </a:lstStyle>
          <a:p>
            <a:pPr lvl="0"/>
            <a:r>
              <a:rPr lang="en-GB"/>
              <a:t>Click to edit label</a:t>
            </a:r>
            <a:endParaRPr lang="en-US"/>
          </a:p>
        </p:txBody>
      </p:sp>
      <p:sp>
        <p:nvSpPr>
          <p:cNvPr id="30" name="圖片版面配置區 53">
            <a:extLst>
              <a:ext uri="{FF2B5EF4-FFF2-40B4-BE49-F238E27FC236}">
                <a16:creationId xmlns:a16="http://schemas.microsoft.com/office/drawing/2014/main" id="{A02B330E-7E49-F185-AC2F-B185CDD8F895}"/>
              </a:ext>
            </a:extLst>
          </p:cNvPr>
          <p:cNvSpPr>
            <a:spLocks noGrp="1"/>
          </p:cNvSpPr>
          <p:nvPr>
            <p:ph type="pic" sz="quarter" idx="33"/>
          </p:nvPr>
        </p:nvSpPr>
        <p:spPr>
          <a:xfrm>
            <a:off x="2175640" y="3023675"/>
            <a:ext cx="1124405" cy="327253"/>
          </a:xfrm>
          <a:prstGeom prst="leftArrow">
            <a:avLst>
              <a:gd name="adj1" fmla="val 16737"/>
              <a:gd name="adj2" fmla="val 50000"/>
            </a:avLst>
          </a:prstGeom>
          <a:solidFill>
            <a:schemeClr val="tx1"/>
          </a:solidFill>
          <a:ln>
            <a:solidFill>
              <a:schemeClr val="tx1"/>
            </a:solidFill>
          </a:ln>
        </p:spPr>
        <p:txBody>
          <a:bodyPr/>
          <a:lstStyle/>
          <a:p>
            <a:endParaRPr kumimoji="1" lang="zh-HK" altLang="en-US"/>
          </a:p>
        </p:txBody>
      </p:sp>
      <p:sp>
        <p:nvSpPr>
          <p:cNvPr id="23" name="Content Placeholder 2">
            <a:extLst>
              <a:ext uri="{FF2B5EF4-FFF2-40B4-BE49-F238E27FC236}">
                <a16:creationId xmlns:a16="http://schemas.microsoft.com/office/drawing/2014/main" id="{B4BDB107-8F32-8F99-4A95-3BB21465FAB1}"/>
              </a:ext>
            </a:extLst>
          </p:cNvPr>
          <p:cNvSpPr>
            <a:spLocks noGrp="1"/>
          </p:cNvSpPr>
          <p:nvPr>
            <p:ph idx="24" hasCustomPrompt="1"/>
          </p:nvPr>
        </p:nvSpPr>
        <p:spPr>
          <a:xfrm>
            <a:off x="3069666" y="2889738"/>
            <a:ext cx="3020821" cy="645813"/>
          </a:xfrm>
        </p:spPr>
        <p:txBody>
          <a:bodyPr/>
          <a:lstStyle>
            <a:lvl1pPr marL="0" indent="0">
              <a:buNone/>
              <a:defRPr sz="2400"/>
            </a:lvl1pPr>
          </a:lstStyle>
          <a:p>
            <a:pPr lvl="0"/>
            <a:r>
              <a:rPr lang="en-GB"/>
              <a:t>Click to edit label</a:t>
            </a:r>
            <a:endParaRPr lang="en-US"/>
          </a:p>
        </p:txBody>
      </p:sp>
      <p:sp>
        <p:nvSpPr>
          <p:cNvPr id="31" name="圖片版面配置區 53">
            <a:extLst>
              <a:ext uri="{FF2B5EF4-FFF2-40B4-BE49-F238E27FC236}">
                <a16:creationId xmlns:a16="http://schemas.microsoft.com/office/drawing/2014/main" id="{F03420E6-50FB-4C30-7B44-C17AE48199AE}"/>
              </a:ext>
            </a:extLst>
          </p:cNvPr>
          <p:cNvSpPr>
            <a:spLocks noGrp="1"/>
          </p:cNvSpPr>
          <p:nvPr>
            <p:ph type="pic" sz="quarter" idx="34"/>
          </p:nvPr>
        </p:nvSpPr>
        <p:spPr>
          <a:xfrm>
            <a:off x="2221007" y="4124124"/>
            <a:ext cx="1124405" cy="327253"/>
          </a:xfrm>
          <a:prstGeom prst="leftArrow">
            <a:avLst>
              <a:gd name="adj1" fmla="val 16737"/>
              <a:gd name="adj2" fmla="val 50000"/>
            </a:avLst>
          </a:prstGeom>
          <a:solidFill>
            <a:schemeClr val="tx1"/>
          </a:solidFill>
          <a:ln>
            <a:solidFill>
              <a:schemeClr val="tx1"/>
            </a:solidFill>
          </a:ln>
        </p:spPr>
        <p:txBody>
          <a:bodyPr/>
          <a:lstStyle/>
          <a:p>
            <a:endParaRPr kumimoji="1" lang="zh-HK" altLang="en-US"/>
          </a:p>
        </p:txBody>
      </p:sp>
      <p:sp>
        <p:nvSpPr>
          <p:cNvPr id="24" name="Content Placeholder 2">
            <a:extLst>
              <a:ext uri="{FF2B5EF4-FFF2-40B4-BE49-F238E27FC236}">
                <a16:creationId xmlns:a16="http://schemas.microsoft.com/office/drawing/2014/main" id="{23C8DE32-FB00-1C4F-C5FF-6CDBBF4CB5C5}"/>
              </a:ext>
            </a:extLst>
          </p:cNvPr>
          <p:cNvSpPr>
            <a:spLocks noGrp="1"/>
          </p:cNvSpPr>
          <p:nvPr>
            <p:ph idx="25" hasCustomPrompt="1"/>
          </p:nvPr>
        </p:nvSpPr>
        <p:spPr>
          <a:xfrm>
            <a:off x="3069666" y="3909988"/>
            <a:ext cx="3020821" cy="645813"/>
          </a:xfrm>
        </p:spPr>
        <p:txBody>
          <a:bodyPr/>
          <a:lstStyle>
            <a:lvl1pPr marL="0" indent="0">
              <a:buNone/>
              <a:defRPr sz="2400"/>
            </a:lvl1pPr>
          </a:lstStyle>
          <a:p>
            <a:pPr lvl="0"/>
            <a:r>
              <a:rPr lang="en-GB"/>
              <a:t>Click to edit label</a:t>
            </a:r>
            <a:endParaRPr lang="en-US"/>
          </a:p>
        </p:txBody>
      </p:sp>
      <p:sp>
        <p:nvSpPr>
          <p:cNvPr id="25" name="Text Placeholder 2">
            <a:extLst>
              <a:ext uri="{FF2B5EF4-FFF2-40B4-BE49-F238E27FC236}">
                <a16:creationId xmlns:a16="http://schemas.microsoft.com/office/drawing/2014/main" id="{AB3E2142-A7DB-627E-2202-B781DE59EF77}"/>
              </a:ext>
            </a:extLst>
          </p:cNvPr>
          <p:cNvSpPr>
            <a:spLocks noGrp="1"/>
          </p:cNvSpPr>
          <p:nvPr>
            <p:ph type="body" idx="27" hasCustomPrompt="1"/>
          </p:nvPr>
        </p:nvSpPr>
        <p:spPr>
          <a:xfrm>
            <a:off x="6211122" y="4610301"/>
            <a:ext cx="4226690" cy="733313"/>
          </a:xfrm>
        </p:spPr>
        <p:txBody>
          <a:bodyPr>
            <a:noAutofit/>
          </a:bodyPr>
          <a:lstStyle>
            <a:lvl1pPr marL="0" indent="0" algn="l">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image title</a:t>
            </a:r>
          </a:p>
        </p:txBody>
      </p:sp>
      <p:sp>
        <p:nvSpPr>
          <p:cNvPr id="36" name="內容版面配置區 25">
            <a:extLst>
              <a:ext uri="{FF2B5EF4-FFF2-40B4-BE49-F238E27FC236}">
                <a16:creationId xmlns:a16="http://schemas.microsoft.com/office/drawing/2014/main" id="{76A1F4AD-C706-ABDD-E7A7-985FB6C059C5}"/>
              </a:ext>
            </a:extLst>
          </p:cNvPr>
          <p:cNvSpPr>
            <a:spLocks noGrp="1"/>
          </p:cNvSpPr>
          <p:nvPr>
            <p:ph sz="quarter" idx="39" hasCustomPrompt="1"/>
          </p:nvPr>
        </p:nvSpPr>
        <p:spPr>
          <a:xfrm>
            <a:off x="6211215" y="1868883"/>
            <a:ext cx="2617787" cy="2582863"/>
          </a:xfrm>
        </p:spPr>
        <p:txBody>
          <a:bodyPr/>
          <a:lstStyle/>
          <a:p>
            <a:pPr marL="228600" marR="0" lvl="0" indent="-228600" algn="l" defTabSz="914400" rtl="0" eaLnBrk="1" fontAlgn="auto" latinLnBrk="0" hangingPunct="1">
              <a:lnSpc>
                <a:spcPct val="100000"/>
              </a:lnSpc>
              <a:spcBef>
                <a:spcPts val="1000"/>
              </a:spcBef>
              <a:spcAft>
                <a:spcPts val="600"/>
              </a:spcAft>
              <a:buClrTx/>
              <a:buSzPct val="90000"/>
              <a:buFont typeface="Wingdings" pitchFamily="2" charset="2"/>
              <a:buChar char="l"/>
              <a:tabLst/>
              <a:defRPr/>
            </a:pPr>
            <a:r>
              <a:rPr kumimoji="1" lang="en-US" altLang="zh-HK"/>
              <a:t>Click to insert image</a:t>
            </a:r>
            <a:endParaRPr kumimoji="1" lang="zh-HK" altLang="en-US"/>
          </a:p>
          <a:p>
            <a:pPr lvl="0"/>
            <a:endParaRPr kumimoji="1" lang="zh-HK" altLang="en-US"/>
          </a:p>
        </p:txBody>
      </p:sp>
      <p:sp>
        <p:nvSpPr>
          <p:cNvPr id="32" name="圖片版面配置區 53">
            <a:extLst>
              <a:ext uri="{FF2B5EF4-FFF2-40B4-BE49-F238E27FC236}">
                <a16:creationId xmlns:a16="http://schemas.microsoft.com/office/drawing/2014/main" id="{53D33522-E1F4-0187-42A1-8FE743BD6881}"/>
              </a:ext>
            </a:extLst>
          </p:cNvPr>
          <p:cNvSpPr>
            <a:spLocks noGrp="1"/>
          </p:cNvSpPr>
          <p:nvPr>
            <p:ph type="pic" sz="quarter" idx="35"/>
          </p:nvPr>
        </p:nvSpPr>
        <p:spPr>
          <a:xfrm>
            <a:off x="8049490" y="2099509"/>
            <a:ext cx="1124405" cy="327253"/>
          </a:xfrm>
          <a:prstGeom prst="leftArrow">
            <a:avLst>
              <a:gd name="adj1" fmla="val 16737"/>
              <a:gd name="adj2" fmla="val 50000"/>
            </a:avLst>
          </a:prstGeom>
          <a:solidFill>
            <a:schemeClr val="tx1"/>
          </a:solidFill>
          <a:ln>
            <a:solidFill>
              <a:schemeClr val="tx1"/>
            </a:solidFill>
          </a:ln>
        </p:spPr>
        <p:txBody>
          <a:bodyPr/>
          <a:lstStyle/>
          <a:p>
            <a:endParaRPr kumimoji="1" lang="zh-HK" altLang="en-US"/>
          </a:p>
        </p:txBody>
      </p:sp>
      <p:sp>
        <p:nvSpPr>
          <p:cNvPr id="26" name="Content Placeholder 2">
            <a:extLst>
              <a:ext uri="{FF2B5EF4-FFF2-40B4-BE49-F238E27FC236}">
                <a16:creationId xmlns:a16="http://schemas.microsoft.com/office/drawing/2014/main" id="{809F0D6B-A6B7-13E3-F3CE-DB6C35D99824}"/>
              </a:ext>
            </a:extLst>
          </p:cNvPr>
          <p:cNvSpPr>
            <a:spLocks noGrp="1"/>
          </p:cNvSpPr>
          <p:nvPr>
            <p:ph idx="28" hasCustomPrompt="1"/>
          </p:nvPr>
        </p:nvSpPr>
        <p:spPr>
          <a:xfrm>
            <a:off x="8927402" y="1886929"/>
            <a:ext cx="3020821" cy="645813"/>
          </a:xfrm>
        </p:spPr>
        <p:txBody>
          <a:bodyPr/>
          <a:lstStyle>
            <a:lvl1pPr marL="0" indent="0">
              <a:buNone/>
              <a:defRPr sz="2400"/>
            </a:lvl1pPr>
          </a:lstStyle>
          <a:p>
            <a:pPr lvl="0"/>
            <a:r>
              <a:rPr lang="en-GB"/>
              <a:t>Click to edit label</a:t>
            </a:r>
            <a:endParaRPr lang="en-US"/>
          </a:p>
        </p:txBody>
      </p:sp>
      <p:sp>
        <p:nvSpPr>
          <p:cNvPr id="33" name="圖片版面配置區 53">
            <a:extLst>
              <a:ext uri="{FF2B5EF4-FFF2-40B4-BE49-F238E27FC236}">
                <a16:creationId xmlns:a16="http://schemas.microsoft.com/office/drawing/2014/main" id="{0464F99A-9658-3317-C3D7-B6224525E697}"/>
              </a:ext>
            </a:extLst>
          </p:cNvPr>
          <p:cNvSpPr>
            <a:spLocks noGrp="1"/>
          </p:cNvSpPr>
          <p:nvPr>
            <p:ph type="pic" sz="quarter" idx="36"/>
          </p:nvPr>
        </p:nvSpPr>
        <p:spPr>
          <a:xfrm>
            <a:off x="8149164" y="3111784"/>
            <a:ext cx="1124405" cy="327253"/>
          </a:xfrm>
          <a:prstGeom prst="leftArrow">
            <a:avLst>
              <a:gd name="adj1" fmla="val 16737"/>
              <a:gd name="adj2" fmla="val 50000"/>
            </a:avLst>
          </a:prstGeom>
          <a:solidFill>
            <a:schemeClr val="tx1"/>
          </a:solidFill>
          <a:ln>
            <a:solidFill>
              <a:schemeClr val="tx1"/>
            </a:solidFill>
          </a:ln>
        </p:spPr>
        <p:txBody>
          <a:bodyPr/>
          <a:lstStyle/>
          <a:p>
            <a:endParaRPr kumimoji="1" lang="zh-HK" altLang="en-US"/>
          </a:p>
        </p:txBody>
      </p:sp>
      <p:sp>
        <p:nvSpPr>
          <p:cNvPr id="27" name="Content Placeholder 2">
            <a:extLst>
              <a:ext uri="{FF2B5EF4-FFF2-40B4-BE49-F238E27FC236}">
                <a16:creationId xmlns:a16="http://schemas.microsoft.com/office/drawing/2014/main" id="{F0DA912D-518C-815F-256D-6005C6F01C99}"/>
              </a:ext>
            </a:extLst>
          </p:cNvPr>
          <p:cNvSpPr>
            <a:spLocks noGrp="1"/>
          </p:cNvSpPr>
          <p:nvPr>
            <p:ph idx="29" hasCustomPrompt="1"/>
          </p:nvPr>
        </p:nvSpPr>
        <p:spPr>
          <a:xfrm>
            <a:off x="8927402" y="2907179"/>
            <a:ext cx="3020821" cy="645813"/>
          </a:xfrm>
        </p:spPr>
        <p:txBody>
          <a:bodyPr/>
          <a:lstStyle>
            <a:lvl1pPr marL="0" indent="0">
              <a:buNone/>
              <a:defRPr sz="2400"/>
            </a:lvl1pPr>
          </a:lstStyle>
          <a:p>
            <a:pPr lvl="0"/>
            <a:r>
              <a:rPr lang="en-GB"/>
              <a:t>Click to edit label</a:t>
            </a:r>
            <a:endParaRPr lang="en-US"/>
          </a:p>
        </p:txBody>
      </p:sp>
      <p:sp>
        <p:nvSpPr>
          <p:cNvPr id="34" name="圖片版面配置區 53">
            <a:extLst>
              <a:ext uri="{FF2B5EF4-FFF2-40B4-BE49-F238E27FC236}">
                <a16:creationId xmlns:a16="http://schemas.microsoft.com/office/drawing/2014/main" id="{B1B83B8A-2916-A86C-07BC-F4C9BC2824CD}"/>
              </a:ext>
            </a:extLst>
          </p:cNvPr>
          <p:cNvSpPr>
            <a:spLocks noGrp="1"/>
          </p:cNvSpPr>
          <p:nvPr>
            <p:ph type="pic" sz="quarter" idx="37"/>
          </p:nvPr>
        </p:nvSpPr>
        <p:spPr>
          <a:xfrm>
            <a:off x="8194531" y="4212233"/>
            <a:ext cx="1124405" cy="327253"/>
          </a:xfrm>
          <a:prstGeom prst="leftArrow">
            <a:avLst>
              <a:gd name="adj1" fmla="val 16737"/>
              <a:gd name="adj2" fmla="val 50000"/>
            </a:avLst>
          </a:prstGeom>
          <a:solidFill>
            <a:schemeClr val="tx1"/>
          </a:solidFill>
          <a:ln>
            <a:solidFill>
              <a:schemeClr val="tx1"/>
            </a:solidFill>
          </a:ln>
        </p:spPr>
        <p:txBody>
          <a:bodyPr/>
          <a:lstStyle/>
          <a:p>
            <a:endParaRPr kumimoji="1" lang="zh-HK" altLang="en-US"/>
          </a:p>
        </p:txBody>
      </p:sp>
      <p:sp>
        <p:nvSpPr>
          <p:cNvPr id="28" name="Content Placeholder 2">
            <a:extLst>
              <a:ext uri="{FF2B5EF4-FFF2-40B4-BE49-F238E27FC236}">
                <a16:creationId xmlns:a16="http://schemas.microsoft.com/office/drawing/2014/main" id="{39D1A20D-2604-786A-9C34-E69AE6174C50}"/>
              </a:ext>
            </a:extLst>
          </p:cNvPr>
          <p:cNvSpPr>
            <a:spLocks noGrp="1"/>
          </p:cNvSpPr>
          <p:nvPr>
            <p:ph idx="30" hasCustomPrompt="1"/>
          </p:nvPr>
        </p:nvSpPr>
        <p:spPr>
          <a:xfrm>
            <a:off x="8927402" y="3927429"/>
            <a:ext cx="3020821" cy="645813"/>
          </a:xfrm>
        </p:spPr>
        <p:txBody>
          <a:bodyPr/>
          <a:lstStyle>
            <a:lvl1pPr marL="0" indent="0">
              <a:buNone/>
              <a:defRPr sz="2400"/>
            </a:lvl1pPr>
          </a:lstStyle>
          <a:p>
            <a:pPr lvl="0"/>
            <a:r>
              <a:rPr lang="en-GB"/>
              <a:t>Click to edit label</a:t>
            </a:r>
            <a:endParaRPr lang="en-US"/>
          </a:p>
        </p:txBody>
      </p:sp>
      <p:sp>
        <p:nvSpPr>
          <p:cNvPr id="38" name="文字版面配置區 37">
            <a:extLst>
              <a:ext uri="{FF2B5EF4-FFF2-40B4-BE49-F238E27FC236}">
                <a16:creationId xmlns:a16="http://schemas.microsoft.com/office/drawing/2014/main" id="{287D355A-9428-5751-2F3E-451D0C8560F6}"/>
              </a:ext>
            </a:extLst>
          </p:cNvPr>
          <p:cNvSpPr>
            <a:spLocks noGrp="1"/>
          </p:cNvSpPr>
          <p:nvPr>
            <p:ph type="body" sz="quarter" idx="40"/>
          </p:nvPr>
        </p:nvSpPr>
        <p:spPr>
          <a:xfrm>
            <a:off x="353386" y="5552330"/>
            <a:ext cx="5410166" cy="530225"/>
          </a:xfrm>
        </p:spPr>
        <p:txBody>
          <a:bodyPr/>
          <a:lstStyle/>
          <a:p>
            <a:pPr lvl="0"/>
            <a:r>
              <a:rPr lang="en-GB"/>
              <a:t>Click to edit Master text styles</a:t>
            </a:r>
          </a:p>
          <a:p>
            <a:pPr lvl="1"/>
            <a:r>
              <a:rPr lang="en-GB"/>
              <a:t>Second level</a:t>
            </a:r>
          </a:p>
          <a:p>
            <a:pPr lvl="2"/>
            <a:r>
              <a:rPr lang="en-GB"/>
              <a:t>Third level</a:t>
            </a:r>
          </a:p>
          <a:p>
            <a:pPr lvl="0"/>
            <a:endParaRPr kumimoji="1" lang="zh-HK" altLang="en-US"/>
          </a:p>
        </p:txBody>
      </p:sp>
      <p:sp>
        <p:nvSpPr>
          <p:cNvPr id="4" name="文字版面配置區 3">
            <a:extLst>
              <a:ext uri="{FF2B5EF4-FFF2-40B4-BE49-F238E27FC236}">
                <a16:creationId xmlns:a16="http://schemas.microsoft.com/office/drawing/2014/main" id="{9F3335D1-4990-9788-81F9-FF86F59A1063}"/>
              </a:ext>
            </a:extLst>
          </p:cNvPr>
          <p:cNvSpPr>
            <a:spLocks noGrp="1"/>
          </p:cNvSpPr>
          <p:nvPr>
            <p:ph type="body" sz="quarter" idx="41"/>
          </p:nvPr>
        </p:nvSpPr>
        <p:spPr>
          <a:xfrm>
            <a:off x="6211888" y="5559425"/>
            <a:ext cx="4903787" cy="523875"/>
          </a:xfrm>
        </p:spPr>
        <p:txBody>
          <a:bodyPr/>
          <a:lstStyle/>
          <a:p>
            <a:pPr lvl="0"/>
            <a:r>
              <a:rPr lang="en-GB"/>
              <a:t>Click to edit Master text styles</a:t>
            </a:r>
          </a:p>
          <a:p>
            <a:pPr lvl="1"/>
            <a:r>
              <a:rPr lang="en-GB"/>
              <a:t>Second level</a:t>
            </a:r>
          </a:p>
          <a:p>
            <a:pPr lvl="2"/>
            <a:r>
              <a:rPr lang="en-GB"/>
              <a:t>Third level</a:t>
            </a:r>
          </a:p>
          <a:p>
            <a:pPr lvl="0"/>
            <a:endParaRPr kumimoji="1" lang="zh-HK" altLang="en-US"/>
          </a:p>
        </p:txBody>
      </p:sp>
      <p:sp>
        <p:nvSpPr>
          <p:cNvPr id="3" name="Date Placeholder 2">
            <a:extLst>
              <a:ext uri="{FF2B5EF4-FFF2-40B4-BE49-F238E27FC236}">
                <a16:creationId xmlns:a16="http://schemas.microsoft.com/office/drawing/2014/main" id="{3FA19DC7-AA99-91D9-3D12-BB72D1F4B174}"/>
              </a:ext>
            </a:extLst>
          </p:cNvPr>
          <p:cNvSpPr>
            <a:spLocks noGrp="1"/>
          </p:cNvSpPr>
          <p:nvPr>
            <p:ph type="dt" sz="half" idx="42"/>
          </p:nvPr>
        </p:nvSpPr>
        <p:spPr/>
        <p:txBody>
          <a:bodyPr/>
          <a:lstStyle/>
          <a:p>
            <a:fld id="{82366278-3313-8549-87DE-ECC5920BEA47}" type="datetime1">
              <a:rPr lang="en-HK" smtClean="0"/>
              <a:pPr/>
              <a:t>22/11/2024</a:t>
            </a:fld>
            <a:endParaRPr lang="en-US"/>
          </a:p>
        </p:txBody>
      </p:sp>
      <p:sp>
        <p:nvSpPr>
          <p:cNvPr id="5" name="Footer Placeholder 4">
            <a:extLst>
              <a:ext uri="{FF2B5EF4-FFF2-40B4-BE49-F238E27FC236}">
                <a16:creationId xmlns:a16="http://schemas.microsoft.com/office/drawing/2014/main" id="{C6A6F312-0DFA-6585-0FA3-790C7E79B402}"/>
              </a:ext>
            </a:extLst>
          </p:cNvPr>
          <p:cNvSpPr>
            <a:spLocks noGrp="1"/>
          </p:cNvSpPr>
          <p:nvPr>
            <p:ph type="ftr" sz="quarter" idx="43"/>
          </p:nvPr>
        </p:nvSpPr>
        <p:spPr/>
        <p:txBody>
          <a:bodyPr/>
          <a:lstStyle/>
          <a:p>
            <a:r>
              <a:rPr lang="en-US"/>
              <a:t>Edit footer and page number options in “Header &amp; Footer”</a:t>
            </a:r>
          </a:p>
        </p:txBody>
      </p:sp>
      <p:sp>
        <p:nvSpPr>
          <p:cNvPr id="6" name="Slide Number Placeholder 5">
            <a:extLst>
              <a:ext uri="{FF2B5EF4-FFF2-40B4-BE49-F238E27FC236}">
                <a16:creationId xmlns:a16="http://schemas.microsoft.com/office/drawing/2014/main" id="{478D1F82-D0DE-6869-2FC1-B8D38A05DAE7}"/>
              </a:ext>
            </a:extLst>
          </p:cNvPr>
          <p:cNvSpPr>
            <a:spLocks noGrp="1"/>
          </p:cNvSpPr>
          <p:nvPr>
            <p:ph type="sldNum" sz="quarter" idx="44"/>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24840362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60AB6EF-E9FC-9C01-FB77-9F5AA4BFA063}"/>
              </a:ext>
            </a:extLst>
          </p:cNvPr>
          <p:cNvSpPr>
            <a:spLocks noGrp="1"/>
          </p:cNvSpPr>
          <p:nvPr>
            <p:ph type="title"/>
          </p:nvPr>
        </p:nvSpPr>
        <p:spPr>
          <a:xfrm>
            <a:off x="124" y="3741671"/>
            <a:ext cx="10566400" cy="1320960"/>
          </a:xfrm>
          <a:solidFill>
            <a:srgbClr val="245002"/>
          </a:solidFill>
        </p:spPr>
        <p:txBody>
          <a:bodyPr/>
          <a:lstStyle>
            <a:lvl1pPr>
              <a:defRPr>
                <a:solidFill>
                  <a:schemeClr val="bg1"/>
                </a:solidFill>
              </a:defRPr>
            </a:lvl1pPr>
          </a:lstStyle>
          <a:p>
            <a:r>
              <a:rPr lang="en-GB"/>
              <a:t>Click to edit Master title style</a:t>
            </a:r>
            <a:endParaRPr lang="en-US"/>
          </a:p>
        </p:txBody>
      </p:sp>
      <p:sp>
        <p:nvSpPr>
          <p:cNvPr id="11" name="內容版面配置區 10">
            <a:extLst>
              <a:ext uri="{FF2B5EF4-FFF2-40B4-BE49-F238E27FC236}">
                <a16:creationId xmlns:a16="http://schemas.microsoft.com/office/drawing/2014/main" id="{1FBA61FE-D9DE-BE5E-0F84-85F02DC7165E}"/>
              </a:ext>
            </a:extLst>
          </p:cNvPr>
          <p:cNvSpPr>
            <a:spLocks noGrp="1"/>
          </p:cNvSpPr>
          <p:nvPr>
            <p:ph sz="quarter" idx="14"/>
          </p:nvPr>
        </p:nvSpPr>
        <p:spPr>
          <a:xfrm>
            <a:off x="681039" y="368300"/>
            <a:ext cx="9720262" cy="32305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a:p>
            <a:pPr lvl="0"/>
            <a:endParaRPr kumimoji="1" lang="zh-HK" altLang="en-US"/>
          </a:p>
        </p:txBody>
      </p:sp>
      <p:sp>
        <p:nvSpPr>
          <p:cNvPr id="8" name="文字版面配置區 7">
            <a:extLst>
              <a:ext uri="{FF2B5EF4-FFF2-40B4-BE49-F238E27FC236}">
                <a16:creationId xmlns:a16="http://schemas.microsoft.com/office/drawing/2014/main" id="{046ADB64-A0B8-82A8-05B5-7300376F3C06}"/>
              </a:ext>
            </a:extLst>
          </p:cNvPr>
          <p:cNvSpPr>
            <a:spLocks noGrp="1"/>
          </p:cNvSpPr>
          <p:nvPr>
            <p:ph type="body" sz="quarter" idx="13"/>
          </p:nvPr>
        </p:nvSpPr>
        <p:spPr>
          <a:xfrm>
            <a:off x="680321" y="5205413"/>
            <a:ext cx="10435354" cy="966787"/>
          </a:xfrm>
        </p:spPr>
        <p:txBody>
          <a:bodyPr/>
          <a:lstStyle/>
          <a:p>
            <a:pPr lvl="0"/>
            <a:r>
              <a:rPr lang="en-GB"/>
              <a:t>Click to edit Master text styles</a:t>
            </a:r>
          </a:p>
          <a:p>
            <a:pPr lvl="1"/>
            <a:r>
              <a:rPr lang="en-GB"/>
              <a:t>Second level</a:t>
            </a:r>
          </a:p>
          <a:p>
            <a:pPr lvl="0"/>
            <a:endParaRPr kumimoji="1" lang="zh-HK" altLang="en-US"/>
          </a:p>
        </p:txBody>
      </p:sp>
      <p:sp>
        <p:nvSpPr>
          <p:cNvPr id="3" name="投影片編號版面配置區 2">
            <a:extLst>
              <a:ext uri="{FF2B5EF4-FFF2-40B4-BE49-F238E27FC236}">
                <a16:creationId xmlns:a16="http://schemas.microsoft.com/office/drawing/2014/main" id="{17A83D8C-4B26-82B9-8067-EAB00577EFDF}"/>
              </a:ext>
            </a:extLst>
          </p:cNvPr>
          <p:cNvSpPr>
            <a:spLocks noGrp="1"/>
          </p:cNvSpPr>
          <p:nvPr>
            <p:ph type="sldNum" sz="quarter" idx="10"/>
          </p:nvPr>
        </p:nvSpPr>
        <p:spPr/>
        <p:txBody>
          <a:bodyPr/>
          <a:lstStyle/>
          <a:p>
            <a:fld id="{D57F1E4F-1CFF-5643-939E-217C01CDF565}" type="slidenum">
              <a:rPr lang="en-US" smtClean="0"/>
              <a:pPr/>
              <a:t>‹#›</a:t>
            </a:fld>
            <a:endParaRPr lang="en-US"/>
          </a:p>
        </p:txBody>
      </p:sp>
      <p:sp>
        <p:nvSpPr>
          <p:cNvPr id="4" name="日期版面配置區 3">
            <a:extLst>
              <a:ext uri="{FF2B5EF4-FFF2-40B4-BE49-F238E27FC236}">
                <a16:creationId xmlns:a16="http://schemas.microsoft.com/office/drawing/2014/main" id="{226E2274-45B8-B8AA-C56C-3A06CFC5CF51}"/>
              </a:ext>
            </a:extLst>
          </p:cNvPr>
          <p:cNvSpPr>
            <a:spLocks noGrp="1"/>
          </p:cNvSpPr>
          <p:nvPr>
            <p:ph type="dt" sz="half" idx="11"/>
          </p:nvPr>
        </p:nvSpPr>
        <p:spPr/>
        <p:txBody>
          <a:bodyPr/>
          <a:lstStyle/>
          <a:p>
            <a:fld id="{82366278-3313-8549-87DE-ECC5920BEA47}" type="datetime1">
              <a:rPr lang="en-HK" smtClean="0"/>
              <a:t>22/11/2024</a:t>
            </a:fld>
            <a:endParaRPr lang="en-US"/>
          </a:p>
        </p:txBody>
      </p:sp>
      <p:sp>
        <p:nvSpPr>
          <p:cNvPr id="5" name="頁尾版面配置區 4">
            <a:extLst>
              <a:ext uri="{FF2B5EF4-FFF2-40B4-BE49-F238E27FC236}">
                <a16:creationId xmlns:a16="http://schemas.microsoft.com/office/drawing/2014/main" id="{4514DAE9-8828-88F7-883C-B6577E5B6A66}"/>
              </a:ext>
            </a:extLst>
          </p:cNvPr>
          <p:cNvSpPr>
            <a:spLocks noGrp="1"/>
          </p:cNvSpPr>
          <p:nvPr>
            <p:ph type="ftr" sz="quarter" idx="12"/>
          </p:nvPr>
        </p:nvSpPr>
        <p:spPr/>
        <p:txBody>
          <a:bodyPr/>
          <a:lstStyle/>
          <a:p>
            <a:r>
              <a:rPr lang="en-US"/>
              <a:t>Edit footer and page number options in “Header &amp; Footer”</a:t>
            </a:r>
          </a:p>
        </p:txBody>
      </p:sp>
    </p:spTree>
    <p:extLst>
      <p:ext uri="{BB962C8B-B14F-4D97-AF65-F5344CB8AC3E}">
        <p14:creationId xmlns:p14="http://schemas.microsoft.com/office/powerpoint/2010/main" val="51142276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210659B-41E1-E9F6-2275-821CD8A3B84D}"/>
              </a:ext>
            </a:extLst>
          </p:cNvPr>
          <p:cNvSpPr>
            <a:spLocks noGrp="1"/>
          </p:cNvSpPr>
          <p:nvPr>
            <p:ph type="title"/>
          </p:nvPr>
        </p:nvSpPr>
        <p:spPr>
          <a:xfrm>
            <a:off x="124" y="3741671"/>
            <a:ext cx="10566400" cy="1320960"/>
          </a:xfrm>
          <a:solidFill>
            <a:srgbClr val="245002"/>
          </a:solidFill>
        </p:spPr>
        <p:txBody>
          <a:bodyPr/>
          <a:lstStyle>
            <a:lvl1pPr>
              <a:defRPr>
                <a:solidFill>
                  <a:schemeClr val="bg1"/>
                </a:solidFill>
              </a:defRPr>
            </a:lvl1pPr>
          </a:lstStyle>
          <a:p>
            <a:r>
              <a:rPr lang="en-GB"/>
              <a:t>Click to edit Master title style</a:t>
            </a:r>
            <a:endParaRPr lang="en-US"/>
          </a:p>
        </p:txBody>
      </p:sp>
      <p:sp>
        <p:nvSpPr>
          <p:cNvPr id="11" name="內容版面配置區 10">
            <a:extLst>
              <a:ext uri="{FF2B5EF4-FFF2-40B4-BE49-F238E27FC236}">
                <a16:creationId xmlns:a16="http://schemas.microsoft.com/office/drawing/2014/main" id="{1FBA61FE-D9DE-BE5E-0F84-85F02DC7165E}"/>
              </a:ext>
            </a:extLst>
          </p:cNvPr>
          <p:cNvSpPr>
            <a:spLocks noGrp="1"/>
          </p:cNvSpPr>
          <p:nvPr>
            <p:ph sz="quarter" idx="14"/>
          </p:nvPr>
        </p:nvSpPr>
        <p:spPr>
          <a:xfrm>
            <a:off x="5700610" y="339725"/>
            <a:ext cx="4865914" cy="32591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內容版面配置區 5">
            <a:extLst>
              <a:ext uri="{FF2B5EF4-FFF2-40B4-BE49-F238E27FC236}">
                <a16:creationId xmlns:a16="http://schemas.microsoft.com/office/drawing/2014/main" id="{6DBA2D77-F28E-891C-769A-21198644395D}"/>
              </a:ext>
            </a:extLst>
          </p:cNvPr>
          <p:cNvSpPr>
            <a:spLocks noGrp="1"/>
          </p:cNvSpPr>
          <p:nvPr>
            <p:ph sz="quarter" idx="15"/>
          </p:nvPr>
        </p:nvSpPr>
        <p:spPr>
          <a:xfrm>
            <a:off x="669472" y="339725"/>
            <a:ext cx="4865914" cy="32591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文字版面配置區 7">
            <a:extLst>
              <a:ext uri="{FF2B5EF4-FFF2-40B4-BE49-F238E27FC236}">
                <a16:creationId xmlns:a16="http://schemas.microsoft.com/office/drawing/2014/main" id="{046ADB64-A0B8-82A8-05B5-7300376F3C06}"/>
              </a:ext>
            </a:extLst>
          </p:cNvPr>
          <p:cNvSpPr>
            <a:spLocks noGrp="1"/>
          </p:cNvSpPr>
          <p:nvPr>
            <p:ph type="body" sz="quarter" idx="13"/>
          </p:nvPr>
        </p:nvSpPr>
        <p:spPr>
          <a:xfrm>
            <a:off x="680321" y="5205413"/>
            <a:ext cx="10435354" cy="966787"/>
          </a:xfrm>
        </p:spPr>
        <p:txBody>
          <a:bodyPr/>
          <a:lstStyle/>
          <a:p>
            <a:pPr lvl="0"/>
            <a:r>
              <a:rPr lang="en-GB"/>
              <a:t>Click to edit Master text styles</a:t>
            </a:r>
          </a:p>
          <a:p>
            <a:pPr lvl="1"/>
            <a:r>
              <a:rPr lang="en-GB"/>
              <a:t>Second level</a:t>
            </a:r>
          </a:p>
          <a:p>
            <a:pPr lvl="4"/>
            <a:endParaRPr kumimoji="1" lang="zh-HK" altLang="en-US"/>
          </a:p>
        </p:txBody>
      </p:sp>
      <p:sp>
        <p:nvSpPr>
          <p:cNvPr id="3" name="投影片編號版面配置區 2">
            <a:extLst>
              <a:ext uri="{FF2B5EF4-FFF2-40B4-BE49-F238E27FC236}">
                <a16:creationId xmlns:a16="http://schemas.microsoft.com/office/drawing/2014/main" id="{17A83D8C-4B26-82B9-8067-EAB00577EFDF}"/>
              </a:ext>
            </a:extLst>
          </p:cNvPr>
          <p:cNvSpPr>
            <a:spLocks noGrp="1"/>
          </p:cNvSpPr>
          <p:nvPr>
            <p:ph type="sldNum" sz="quarter" idx="10"/>
          </p:nvPr>
        </p:nvSpPr>
        <p:spPr/>
        <p:txBody>
          <a:bodyPr/>
          <a:lstStyle/>
          <a:p>
            <a:fld id="{D57F1E4F-1CFF-5643-939E-217C01CDF565}" type="slidenum">
              <a:rPr lang="en-US" smtClean="0"/>
              <a:pPr/>
              <a:t>‹#›</a:t>
            </a:fld>
            <a:endParaRPr lang="en-US"/>
          </a:p>
        </p:txBody>
      </p:sp>
      <p:sp>
        <p:nvSpPr>
          <p:cNvPr id="4" name="日期版面配置區 3">
            <a:extLst>
              <a:ext uri="{FF2B5EF4-FFF2-40B4-BE49-F238E27FC236}">
                <a16:creationId xmlns:a16="http://schemas.microsoft.com/office/drawing/2014/main" id="{226E2274-45B8-B8AA-C56C-3A06CFC5CF51}"/>
              </a:ext>
            </a:extLst>
          </p:cNvPr>
          <p:cNvSpPr>
            <a:spLocks noGrp="1"/>
          </p:cNvSpPr>
          <p:nvPr>
            <p:ph type="dt" sz="half" idx="11"/>
          </p:nvPr>
        </p:nvSpPr>
        <p:spPr/>
        <p:txBody>
          <a:bodyPr/>
          <a:lstStyle/>
          <a:p>
            <a:fld id="{82366278-3313-8549-87DE-ECC5920BEA47}" type="datetime1">
              <a:rPr lang="en-HK" smtClean="0"/>
              <a:t>22/11/2024</a:t>
            </a:fld>
            <a:endParaRPr lang="en-US"/>
          </a:p>
        </p:txBody>
      </p:sp>
      <p:sp>
        <p:nvSpPr>
          <p:cNvPr id="5" name="頁尾版面配置區 4">
            <a:extLst>
              <a:ext uri="{FF2B5EF4-FFF2-40B4-BE49-F238E27FC236}">
                <a16:creationId xmlns:a16="http://schemas.microsoft.com/office/drawing/2014/main" id="{4514DAE9-8828-88F7-883C-B6577E5B6A66}"/>
              </a:ext>
            </a:extLst>
          </p:cNvPr>
          <p:cNvSpPr>
            <a:spLocks noGrp="1"/>
          </p:cNvSpPr>
          <p:nvPr>
            <p:ph type="ftr" sz="quarter" idx="12"/>
          </p:nvPr>
        </p:nvSpPr>
        <p:spPr/>
        <p:txBody>
          <a:bodyPr/>
          <a:lstStyle/>
          <a:p>
            <a:r>
              <a:rPr lang="en-US"/>
              <a:t>Edit footer and page number options in “Header &amp; Footer”</a:t>
            </a:r>
          </a:p>
        </p:txBody>
      </p:sp>
    </p:spTree>
    <p:extLst>
      <p:ext uri="{BB962C8B-B14F-4D97-AF65-F5344CB8AC3E}">
        <p14:creationId xmlns:p14="http://schemas.microsoft.com/office/powerpoint/2010/main" val="126870646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74BED-E01E-A216-A0CD-852B488EAB65}"/>
              </a:ext>
            </a:extLst>
          </p:cNvPr>
          <p:cNvSpPr>
            <a:spLocks noGrp="1"/>
          </p:cNvSpPr>
          <p:nvPr>
            <p:ph type="title"/>
          </p:nvPr>
        </p:nvSpPr>
        <p:spPr>
          <a:xfrm>
            <a:off x="124" y="3741671"/>
            <a:ext cx="10566400" cy="1320960"/>
          </a:xfrm>
          <a:solidFill>
            <a:srgbClr val="245002"/>
          </a:solidFill>
        </p:spPr>
        <p:txBody>
          <a:bodyPr/>
          <a:lstStyle>
            <a:lvl1pPr>
              <a:defRPr>
                <a:solidFill>
                  <a:schemeClr val="bg1"/>
                </a:solidFill>
              </a:defRPr>
            </a:lvl1pPr>
          </a:lstStyle>
          <a:p>
            <a:r>
              <a:rPr lang="en-GB"/>
              <a:t>Click to edit Master title style</a:t>
            </a:r>
            <a:endParaRPr lang="en-US"/>
          </a:p>
        </p:txBody>
      </p:sp>
      <p:sp>
        <p:nvSpPr>
          <p:cNvPr id="11" name="內容版面配置區 10">
            <a:extLst>
              <a:ext uri="{FF2B5EF4-FFF2-40B4-BE49-F238E27FC236}">
                <a16:creationId xmlns:a16="http://schemas.microsoft.com/office/drawing/2014/main" id="{1FBA61FE-D9DE-BE5E-0F84-85F02DC7165E}"/>
              </a:ext>
            </a:extLst>
          </p:cNvPr>
          <p:cNvSpPr>
            <a:spLocks noGrp="1"/>
          </p:cNvSpPr>
          <p:nvPr>
            <p:ph sz="quarter" idx="14"/>
          </p:nvPr>
        </p:nvSpPr>
        <p:spPr>
          <a:xfrm>
            <a:off x="681038" y="368301"/>
            <a:ext cx="9720262" cy="1642090"/>
          </a:xfrm>
        </p:spPr>
        <p:txBody>
          <a:bodyPr/>
          <a:lstStyle/>
          <a:p>
            <a:pPr lvl="0"/>
            <a:r>
              <a:rPr lang="en-GB"/>
              <a:t>Click to edit Master text styles</a:t>
            </a:r>
          </a:p>
          <a:p>
            <a:pPr lvl="1"/>
            <a:r>
              <a:rPr lang="en-GB"/>
              <a:t>Second level</a:t>
            </a:r>
          </a:p>
          <a:p>
            <a:pPr lvl="2"/>
            <a:r>
              <a:rPr lang="en-GB"/>
              <a:t>Third level</a:t>
            </a:r>
          </a:p>
          <a:p>
            <a:pPr lvl="3"/>
            <a:r>
              <a:rPr lang="en-GB"/>
              <a:t>Fourth level</a:t>
            </a:r>
            <a:endParaRPr kumimoji="1" lang="zh-HK" altLang="en-US"/>
          </a:p>
        </p:txBody>
      </p:sp>
      <p:sp>
        <p:nvSpPr>
          <p:cNvPr id="6" name="內容版面配置區 5">
            <a:extLst>
              <a:ext uri="{FF2B5EF4-FFF2-40B4-BE49-F238E27FC236}">
                <a16:creationId xmlns:a16="http://schemas.microsoft.com/office/drawing/2014/main" id="{6DBA2D77-F28E-891C-769A-21198644395D}"/>
              </a:ext>
            </a:extLst>
          </p:cNvPr>
          <p:cNvSpPr>
            <a:spLocks noGrp="1"/>
          </p:cNvSpPr>
          <p:nvPr>
            <p:ph sz="quarter" idx="15"/>
          </p:nvPr>
        </p:nvSpPr>
        <p:spPr>
          <a:xfrm>
            <a:off x="680322" y="2197510"/>
            <a:ext cx="9720908" cy="1474378"/>
          </a:xfrm>
        </p:spPr>
        <p:txBody>
          <a:bodyPr/>
          <a:lstStyle/>
          <a:p>
            <a:pPr lvl="0"/>
            <a:r>
              <a:rPr lang="en-GB"/>
              <a:t>Click to edit Master text styles</a:t>
            </a:r>
          </a:p>
          <a:p>
            <a:pPr lvl="1"/>
            <a:r>
              <a:rPr lang="en-GB"/>
              <a:t>Second level</a:t>
            </a:r>
          </a:p>
          <a:p>
            <a:pPr lvl="2"/>
            <a:r>
              <a:rPr lang="en-GB"/>
              <a:t>Third level</a:t>
            </a:r>
          </a:p>
          <a:p>
            <a:pPr lvl="3"/>
            <a:r>
              <a:rPr lang="en-GB"/>
              <a:t>Fourth level</a:t>
            </a:r>
            <a:endParaRPr kumimoji="1" lang="zh-HK" altLang="en-US"/>
          </a:p>
        </p:txBody>
      </p:sp>
      <p:sp>
        <p:nvSpPr>
          <p:cNvPr id="8" name="文字版面配置區 7">
            <a:extLst>
              <a:ext uri="{FF2B5EF4-FFF2-40B4-BE49-F238E27FC236}">
                <a16:creationId xmlns:a16="http://schemas.microsoft.com/office/drawing/2014/main" id="{046ADB64-A0B8-82A8-05B5-7300376F3C06}"/>
              </a:ext>
            </a:extLst>
          </p:cNvPr>
          <p:cNvSpPr>
            <a:spLocks noGrp="1"/>
          </p:cNvSpPr>
          <p:nvPr>
            <p:ph type="body" sz="quarter" idx="13"/>
          </p:nvPr>
        </p:nvSpPr>
        <p:spPr>
          <a:xfrm>
            <a:off x="680321" y="5205413"/>
            <a:ext cx="10435354" cy="966787"/>
          </a:xfrm>
        </p:spPr>
        <p:txBody>
          <a:bodyPr/>
          <a:lstStyle/>
          <a:p>
            <a:pPr lvl="0"/>
            <a:r>
              <a:rPr lang="en-GB"/>
              <a:t>Click to edit Master text styles</a:t>
            </a:r>
          </a:p>
          <a:p>
            <a:pPr lvl="1"/>
            <a:r>
              <a:rPr lang="en-GB"/>
              <a:t>Second level</a:t>
            </a:r>
          </a:p>
          <a:p>
            <a:pPr lvl="4"/>
            <a:endParaRPr kumimoji="1" lang="zh-HK" altLang="en-US"/>
          </a:p>
        </p:txBody>
      </p:sp>
      <p:sp>
        <p:nvSpPr>
          <p:cNvPr id="3" name="投影片編號版面配置區 2">
            <a:extLst>
              <a:ext uri="{FF2B5EF4-FFF2-40B4-BE49-F238E27FC236}">
                <a16:creationId xmlns:a16="http://schemas.microsoft.com/office/drawing/2014/main" id="{17A83D8C-4B26-82B9-8067-EAB00577EFDF}"/>
              </a:ext>
            </a:extLst>
          </p:cNvPr>
          <p:cNvSpPr>
            <a:spLocks noGrp="1"/>
          </p:cNvSpPr>
          <p:nvPr>
            <p:ph type="sldNum" sz="quarter" idx="10"/>
          </p:nvPr>
        </p:nvSpPr>
        <p:spPr/>
        <p:txBody>
          <a:bodyPr/>
          <a:lstStyle/>
          <a:p>
            <a:fld id="{D57F1E4F-1CFF-5643-939E-217C01CDF565}" type="slidenum">
              <a:rPr lang="en-US" smtClean="0"/>
              <a:pPr/>
              <a:t>‹#›</a:t>
            </a:fld>
            <a:endParaRPr lang="en-US"/>
          </a:p>
        </p:txBody>
      </p:sp>
      <p:sp>
        <p:nvSpPr>
          <p:cNvPr id="4" name="日期版面配置區 3">
            <a:extLst>
              <a:ext uri="{FF2B5EF4-FFF2-40B4-BE49-F238E27FC236}">
                <a16:creationId xmlns:a16="http://schemas.microsoft.com/office/drawing/2014/main" id="{226E2274-45B8-B8AA-C56C-3A06CFC5CF51}"/>
              </a:ext>
            </a:extLst>
          </p:cNvPr>
          <p:cNvSpPr>
            <a:spLocks noGrp="1"/>
          </p:cNvSpPr>
          <p:nvPr>
            <p:ph type="dt" sz="half" idx="11"/>
          </p:nvPr>
        </p:nvSpPr>
        <p:spPr/>
        <p:txBody>
          <a:bodyPr/>
          <a:lstStyle/>
          <a:p>
            <a:fld id="{82366278-3313-8549-87DE-ECC5920BEA47}" type="datetime1">
              <a:rPr lang="en-HK" smtClean="0"/>
              <a:t>22/11/2024</a:t>
            </a:fld>
            <a:endParaRPr lang="en-US"/>
          </a:p>
        </p:txBody>
      </p:sp>
      <p:sp>
        <p:nvSpPr>
          <p:cNvPr id="5" name="頁尾版面配置區 4">
            <a:extLst>
              <a:ext uri="{FF2B5EF4-FFF2-40B4-BE49-F238E27FC236}">
                <a16:creationId xmlns:a16="http://schemas.microsoft.com/office/drawing/2014/main" id="{4514DAE9-8828-88F7-883C-B6577E5B6A66}"/>
              </a:ext>
            </a:extLst>
          </p:cNvPr>
          <p:cNvSpPr>
            <a:spLocks noGrp="1"/>
          </p:cNvSpPr>
          <p:nvPr>
            <p:ph type="ftr" sz="quarter" idx="12"/>
          </p:nvPr>
        </p:nvSpPr>
        <p:spPr/>
        <p:txBody>
          <a:bodyPr/>
          <a:lstStyle/>
          <a:p>
            <a:r>
              <a:rPr lang="en-US"/>
              <a:t>Edit footer and page number options in “Header &amp; Footer”</a:t>
            </a:r>
          </a:p>
        </p:txBody>
      </p:sp>
    </p:spTree>
    <p:extLst>
      <p:ext uri="{BB962C8B-B14F-4D97-AF65-F5344CB8AC3E}">
        <p14:creationId xmlns:p14="http://schemas.microsoft.com/office/powerpoint/2010/main" val="109701353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4">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219C31C-3D57-DE5A-B86D-F725AF4B0582}"/>
              </a:ext>
            </a:extLst>
          </p:cNvPr>
          <p:cNvSpPr>
            <a:spLocks noGrp="1"/>
          </p:cNvSpPr>
          <p:nvPr>
            <p:ph type="title"/>
          </p:nvPr>
        </p:nvSpPr>
        <p:spPr>
          <a:xfrm>
            <a:off x="124" y="3741671"/>
            <a:ext cx="10566400" cy="1320960"/>
          </a:xfrm>
          <a:solidFill>
            <a:srgbClr val="245002"/>
          </a:solidFill>
        </p:spPr>
        <p:txBody>
          <a:bodyPr/>
          <a:lstStyle>
            <a:lvl1pPr>
              <a:defRPr>
                <a:solidFill>
                  <a:schemeClr val="bg1"/>
                </a:solidFill>
              </a:defRPr>
            </a:lvl1pPr>
          </a:lstStyle>
          <a:p>
            <a:r>
              <a:rPr lang="en-GB"/>
              <a:t>Click to edit Master title style</a:t>
            </a:r>
            <a:endParaRPr lang="en-US"/>
          </a:p>
        </p:txBody>
      </p:sp>
      <p:sp>
        <p:nvSpPr>
          <p:cNvPr id="19" name="文字版面配置區 7">
            <a:extLst>
              <a:ext uri="{FF2B5EF4-FFF2-40B4-BE49-F238E27FC236}">
                <a16:creationId xmlns:a16="http://schemas.microsoft.com/office/drawing/2014/main" id="{1632E8CD-53CE-F625-82E5-2A065C2EB043}"/>
              </a:ext>
            </a:extLst>
          </p:cNvPr>
          <p:cNvSpPr>
            <a:spLocks noGrp="1"/>
          </p:cNvSpPr>
          <p:nvPr>
            <p:ph type="body" sz="quarter" idx="13"/>
          </p:nvPr>
        </p:nvSpPr>
        <p:spPr>
          <a:xfrm>
            <a:off x="680321" y="5205413"/>
            <a:ext cx="10435354" cy="966787"/>
          </a:xfrm>
        </p:spPr>
        <p:txBody>
          <a:bodyPr/>
          <a:lstStyle/>
          <a:p>
            <a:pPr lvl="0"/>
            <a:r>
              <a:rPr lang="en-GB"/>
              <a:t>Click to edit Master text styles</a:t>
            </a:r>
          </a:p>
          <a:p>
            <a:pPr lvl="1"/>
            <a:r>
              <a:rPr lang="en-GB"/>
              <a:t>Second level</a:t>
            </a:r>
          </a:p>
          <a:p>
            <a:pPr lvl="4"/>
            <a:endParaRPr kumimoji="1" lang="zh-HK" altLang="en-US"/>
          </a:p>
        </p:txBody>
      </p:sp>
      <p:sp>
        <p:nvSpPr>
          <p:cNvPr id="2" name="Date Placeholder 1">
            <a:extLst>
              <a:ext uri="{FF2B5EF4-FFF2-40B4-BE49-F238E27FC236}">
                <a16:creationId xmlns:a16="http://schemas.microsoft.com/office/drawing/2014/main" id="{AD477D07-A200-65AF-9E85-DECB703AC300}"/>
              </a:ext>
            </a:extLst>
          </p:cNvPr>
          <p:cNvSpPr>
            <a:spLocks noGrp="1"/>
          </p:cNvSpPr>
          <p:nvPr>
            <p:ph type="dt" sz="half" idx="14"/>
          </p:nvPr>
        </p:nvSpPr>
        <p:spPr/>
        <p:txBody>
          <a:bodyPr/>
          <a:lstStyle/>
          <a:p>
            <a:fld id="{82366278-3313-8549-87DE-ECC5920BEA47}" type="datetime1">
              <a:rPr lang="en-HK" smtClean="0"/>
              <a:pPr/>
              <a:t>22/11/2024</a:t>
            </a:fld>
            <a:endParaRPr lang="en-US"/>
          </a:p>
        </p:txBody>
      </p:sp>
      <p:sp>
        <p:nvSpPr>
          <p:cNvPr id="4" name="Footer Placeholder 3">
            <a:extLst>
              <a:ext uri="{FF2B5EF4-FFF2-40B4-BE49-F238E27FC236}">
                <a16:creationId xmlns:a16="http://schemas.microsoft.com/office/drawing/2014/main" id="{4C338A52-282C-B9F9-8C03-92E3C4CB5D60}"/>
              </a:ext>
            </a:extLst>
          </p:cNvPr>
          <p:cNvSpPr>
            <a:spLocks noGrp="1"/>
          </p:cNvSpPr>
          <p:nvPr>
            <p:ph type="ftr" sz="quarter" idx="15"/>
          </p:nvPr>
        </p:nvSpPr>
        <p:spPr/>
        <p:txBody>
          <a:bodyPr/>
          <a:lstStyle/>
          <a:p>
            <a:r>
              <a:rPr lang="en-US"/>
              <a:t>Edit footer and page number options in “Header &amp; Footer”</a:t>
            </a:r>
          </a:p>
        </p:txBody>
      </p:sp>
      <p:sp>
        <p:nvSpPr>
          <p:cNvPr id="5" name="Slide Number Placeholder 4">
            <a:extLst>
              <a:ext uri="{FF2B5EF4-FFF2-40B4-BE49-F238E27FC236}">
                <a16:creationId xmlns:a16="http://schemas.microsoft.com/office/drawing/2014/main" id="{6518B542-85B1-28E0-C796-4F0342119665}"/>
              </a:ext>
            </a:extLst>
          </p:cNvPr>
          <p:cNvSpPr>
            <a:spLocks noGrp="1"/>
          </p:cNvSpPr>
          <p:nvPr>
            <p:ph type="sldNum" sz="quarter" idx="16"/>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74549091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5">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2839CB0-9651-FF75-5B18-CCD63F06DA7A}"/>
              </a:ext>
            </a:extLst>
          </p:cNvPr>
          <p:cNvSpPr>
            <a:spLocks noGrp="1"/>
          </p:cNvSpPr>
          <p:nvPr>
            <p:ph type="title"/>
          </p:nvPr>
        </p:nvSpPr>
        <p:spPr>
          <a:xfrm>
            <a:off x="680320" y="515797"/>
            <a:ext cx="4074559" cy="5461670"/>
          </a:xfrm>
          <a:solidFill>
            <a:srgbClr val="245002"/>
          </a:solidFill>
        </p:spPr>
        <p:txBody>
          <a:bodyPr/>
          <a:lstStyle>
            <a:lvl1pPr>
              <a:defRPr>
                <a:solidFill>
                  <a:schemeClr val="bg1"/>
                </a:solidFill>
              </a:defRPr>
            </a:lvl1pPr>
          </a:lstStyle>
          <a:p>
            <a:r>
              <a:rPr lang="en-GB"/>
              <a:t>Click to edit Master title style</a:t>
            </a:r>
            <a:endParaRPr lang="en-US"/>
          </a:p>
        </p:txBody>
      </p:sp>
      <p:sp>
        <p:nvSpPr>
          <p:cNvPr id="13" name="內容版面配置區 12">
            <a:extLst>
              <a:ext uri="{FF2B5EF4-FFF2-40B4-BE49-F238E27FC236}">
                <a16:creationId xmlns:a16="http://schemas.microsoft.com/office/drawing/2014/main" id="{B3C86DE8-A59E-A2A3-698A-A5474A0067E0}"/>
              </a:ext>
            </a:extLst>
          </p:cNvPr>
          <p:cNvSpPr>
            <a:spLocks noGrp="1"/>
          </p:cNvSpPr>
          <p:nvPr>
            <p:ph sz="quarter" idx="13"/>
          </p:nvPr>
        </p:nvSpPr>
        <p:spPr>
          <a:xfrm>
            <a:off x="5235575" y="987425"/>
            <a:ext cx="5298087" cy="43815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a:p>
            <a:pPr lvl="0"/>
            <a:endParaRPr kumimoji="1" lang="zh-HK" altLang="en-US"/>
          </a:p>
        </p:txBody>
      </p:sp>
      <p:sp>
        <p:nvSpPr>
          <p:cNvPr id="9" name="投影片編號版面配置區 8">
            <a:extLst>
              <a:ext uri="{FF2B5EF4-FFF2-40B4-BE49-F238E27FC236}">
                <a16:creationId xmlns:a16="http://schemas.microsoft.com/office/drawing/2014/main" id="{5B61F5E9-FFCC-CE15-4429-2E438EFF3E74}"/>
              </a:ext>
            </a:extLst>
          </p:cNvPr>
          <p:cNvSpPr>
            <a:spLocks noGrp="1"/>
          </p:cNvSpPr>
          <p:nvPr>
            <p:ph type="sldNum" sz="quarter" idx="12"/>
          </p:nvPr>
        </p:nvSpPr>
        <p:spPr/>
        <p:txBody>
          <a:bodyPr/>
          <a:lstStyle/>
          <a:p>
            <a:fld id="{D57F1E4F-1CFF-5643-939E-217C01CDF565}" type="slidenum">
              <a:rPr lang="en-US" smtClean="0"/>
              <a:pPr/>
              <a:t>‹#›</a:t>
            </a:fld>
            <a:endParaRPr lang="en-US"/>
          </a:p>
        </p:txBody>
      </p:sp>
      <p:sp>
        <p:nvSpPr>
          <p:cNvPr id="7" name="日期版面配置區 6">
            <a:extLst>
              <a:ext uri="{FF2B5EF4-FFF2-40B4-BE49-F238E27FC236}">
                <a16:creationId xmlns:a16="http://schemas.microsoft.com/office/drawing/2014/main" id="{130A49A1-2482-2071-BB4A-25233B003D95}"/>
              </a:ext>
            </a:extLst>
          </p:cNvPr>
          <p:cNvSpPr>
            <a:spLocks noGrp="1"/>
          </p:cNvSpPr>
          <p:nvPr>
            <p:ph type="dt" sz="half" idx="10"/>
          </p:nvPr>
        </p:nvSpPr>
        <p:spPr/>
        <p:txBody>
          <a:bodyPr/>
          <a:lstStyle/>
          <a:p>
            <a:fld id="{82366278-3313-8549-87DE-ECC5920BEA47}" type="datetime1">
              <a:rPr lang="en-HK" smtClean="0"/>
              <a:t>22/11/2024</a:t>
            </a:fld>
            <a:endParaRPr lang="en-US"/>
          </a:p>
        </p:txBody>
      </p:sp>
      <p:sp>
        <p:nvSpPr>
          <p:cNvPr id="8" name="頁尾版面配置區 7">
            <a:extLst>
              <a:ext uri="{FF2B5EF4-FFF2-40B4-BE49-F238E27FC236}">
                <a16:creationId xmlns:a16="http://schemas.microsoft.com/office/drawing/2014/main" id="{839CDFC1-5A12-7EAF-B976-D37AE6D65E53}"/>
              </a:ext>
            </a:extLst>
          </p:cNvPr>
          <p:cNvSpPr>
            <a:spLocks noGrp="1"/>
          </p:cNvSpPr>
          <p:nvPr>
            <p:ph type="ftr" sz="quarter" idx="11"/>
          </p:nvPr>
        </p:nvSpPr>
        <p:spPr/>
        <p:txBody>
          <a:bodyPr/>
          <a:lstStyle/>
          <a:p>
            <a:r>
              <a:rPr lang="en-US"/>
              <a:t>Edit footer and page number options in “Header &amp; Footer”</a:t>
            </a:r>
          </a:p>
        </p:txBody>
      </p:sp>
    </p:spTree>
    <p:extLst>
      <p:ext uri="{BB962C8B-B14F-4D97-AF65-F5344CB8AC3E}">
        <p14:creationId xmlns:p14="http://schemas.microsoft.com/office/powerpoint/2010/main" val="11994341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6">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58878CA-055C-EB06-36DA-9E34FFEFCF7A}"/>
              </a:ext>
            </a:extLst>
          </p:cNvPr>
          <p:cNvSpPr>
            <a:spLocks noGrp="1"/>
          </p:cNvSpPr>
          <p:nvPr>
            <p:ph type="title"/>
          </p:nvPr>
        </p:nvSpPr>
        <p:spPr>
          <a:xfrm>
            <a:off x="680320" y="515797"/>
            <a:ext cx="4074559" cy="5461670"/>
          </a:xfrm>
          <a:solidFill>
            <a:srgbClr val="245002"/>
          </a:solidFill>
        </p:spPr>
        <p:txBody>
          <a:bodyPr/>
          <a:lstStyle>
            <a:lvl1pPr>
              <a:defRPr>
                <a:solidFill>
                  <a:schemeClr val="bg1"/>
                </a:solidFill>
              </a:defRPr>
            </a:lvl1pPr>
          </a:lstStyle>
          <a:p>
            <a:r>
              <a:rPr lang="en-GB"/>
              <a:t>Click to edit Master title style</a:t>
            </a:r>
            <a:endParaRPr lang="en-US"/>
          </a:p>
        </p:txBody>
      </p:sp>
      <p:sp>
        <p:nvSpPr>
          <p:cNvPr id="17" name="內容版面配置區 12">
            <a:extLst>
              <a:ext uri="{FF2B5EF4-FFF2-40B4-BE49-F238E27FC236}">
                <a16:creationId xmlns:a16="http://schemas.microsoft.com/office/drawing/2014/main" id="{68E9513D-B2BD-7CBA-7F39-1A209F339097}"/>
              </a:ext>
            </a:extLst>
          </p:cNvPr>
          <p:cNvSpPr>
            <a:spLocks noGrp="1"/>
          </p:cNvSpPr>
          <p:nvPr>
            <p:ph sz="quarter" idx="13"/>
          </p:nvPr>
        </p:nvSpPr>
        <p:spPr>
          <a:xfrm>
            <a:off x="5235575" y="895645"/>
            <a:ext cx="5202237" cy="213923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8" name="內容版面配置區 2">
            <a:extLst>
              <a:ext uri="{FF2B5EF4-FFF2-40B4-BE49-F238E27FC236}">
                <a16:creationId xmlns:a16="http://schemas.microsoft.com/office/drawing/2014/main" id="{481193D1-1A2F-30FF-3AA0-069F66F0514C}"/>
              </a:ext>
            </a:extLst>
          </p:cNvPr>
          <p:cNvSpPr>
            <a:spLocks noGrp="1"/>
          </p:cNvSpPr>
          <p:nvPr>
            <p:ph sz="quarter" idx="14"/>
          </p:nvPr>
        </p:nvSpPr>
        <p:spPr>
          <a:xfrm>
            <a:off x="5265738" y="3296265"/>
            <a:ext cx="5146832" cy="21304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Date Placeholder 1">
            <a:extLst>
              <a:ext uri="{FF2B5EF4-FFF2-40B4-BE49-F238E27FC236}">
                <a16:creationId xmlns:a16="http://schemas.microsoft.com/office/drawing/2014/main" id="{054559E5-3492-752E-7449-5F083F97FF51}"/>
              </a:ext>
            </a:extLst>
          </p:cNvPr>
          <p:cNvSpPr>
            <a:spLocks noGrp="1"/>
          </p:cNvSpPr>
          <p:nvPr>
            <p:ph type="dt" sz="half" idx="15"/>
          </p:nvPr>
        </p:nvSpPr>
        <p:spPr/>
        <p:txBody>
          <a:bodyPr/>
          <a:lstStyle/>
          <a:p>
            <a:fld id="{82366278-3313-8549-87DE-ECC5920BEA47}" type="datetime1">
              <a:rPr lang="en-HK" smtClean="0"/>
              <a:pPr/>
              <a:t>22/11/2024</a:t>
            </a:fld>
            <a:endParaRPr lang="en-US"/>
          </a:p>
        </p:txBody>
      </p:sp>
      <p:sp>
        <p:nvSpPr>
          <p:cNvPr id="4" name="Footer Placeholder 3">
            <a:extLst>
              <a:ext uri="{FF2B5EF4-FFF2-40B4-BE49-F238E27FC236}">
                <a16:creationId xmlns:a16="http://schemas.microsoft.com/office/drawing/2014/main" id="{CCAE572E-C407-E314-CDBC-C0258951E24C}"/>
              </a:ext>
            </a:extLst>
          </p:cNvPr>
          <p:cNvSpPr>
            <a:spLocks noGrp="1"/>
          </p:cNvSpPr>
          <p:nvPr>
            <p:ph type="ftr" sz="quarter" idx="16"/>
          </p:nvPr>
        </p:nvSpPr>
        <p:spPr/>
        <p:txBody>
          <a:bodyPr/>
          <a:lstStyle/>
          <a:p>
            <a:r>
              <a:rPr lang="en-US"/>
              <a:t>Edit footer and page number options in “Header &amp; Footer”</a:t>
            </a:r>
          </a:p>
        </p:txBody>
      </p:sp>
      <p:sp>
        <p:nvSpPr>
          <p:cNvPr id="5" name="Slide Number Placeholder 4">
            <a:extLst>
              <a:ext uri="{FF2B5EF4-FFF2-40B4-BE49-F238E27FC236}">
                <a16:creationId xmlns:a16="http://schemas.microsoft.com/office/drawing/2014/main" id="{526A5D9E-99CB-5BB6-6201-C1EA7BB0493A}"/>
              </a:ext>
            </a:extLst>
          </p:cNvPr>
          <p:cNvSpPr>
            <a:spLocks noGrp="1"/>
          </p:cNvSpPr>
          <p:nvPr>
            <p:ph type="sldNum" sz="quarter" idx="17"/>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636256113"/>
      </p:ext>
    </p:extLst>
  </p:cSld>
  <p:clrMapOvr>
    <a:masterClrMapping/>
  </p:clrMapOvr>
  <p:extLst>
    <p:ext uri="{DCECCB84-F9BA-43D5-87BE-67443E8EF086}">
      <p15:sldGuideLst xmlns:p15="http://schemas.microsoft.com/office/powerpoint/2012/main">
        <p15:guide id="1" pos="665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boxes layout 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22994-27DB-0D29-2C1C-43E05B0A445C}"/>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zh-CN" altLang="en-US"/>
              <a:t>单击此处编辑母版标题样式</a:t>
            </a:r>
            <a:endParaRPr lang="en-US"/>
          </a:p>
        </p:txBody>
      </p:sp>
      <p:sp>
        <p:nvSpPr>
          <p:cNvPr id="4" name="Content Placeholder 2">
            <a:extLst>
              <a:ext uri="{FF2B5EF4-FFF2-40B4-BE49-F238E27FC236}">
                <a16:creationId xmlns:a16="http://schemas.microsoft.com/office/drawing/2014/main" id="{3375D640-4AEC-2780-17F3-40C966DA4728}"/>
              </a:ext>
            </a:extLst>
          </p:cNvPr>
          <p:cNvSpPr>
            <a:spLocks noGrp="1"/>
          </p:cNvSpPr>
          <p:nvPr>
            <p:ph sz="half" idx="1"/>
          </p:nvPr>
        </p:nvSpPr>
        <p:spPr>
          <a:xfrm>
            <a:off x="639531" y="1813560"/>
            <a:ext cx="2989472" cy="3058478"/>
          </a:xfrm>
        </p:spPr>
        <p:txBody>
          <a:bodyPr/>
          <a:lstStyle>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p:txBody>
      </p:sp>
      <p:sp>
        <p:nvSpPr>
          <p:cNvPr id="5" name="Content Placeholder 3">
            <a:extLst>
              <a:ext uri="{FF2B5EF4-FFF2-40B4-BE49-F238E27FC236}">
                <a16:creationId xmlns:a16="http://schemas.microsoft.com/office/drawing/2014/main" id="{963F5F72-2039-0FB0-2273-330F1A30A753}"/>
              </a:ext>
            </a:extLst>
          </p:cNvPr>
          <p:cNvSpPr>
            <a:spLocks noGrp="1"/>
          </p:cNvSpPr>
          <p:nvPr>
            <p:ph sz="half" idx="2"/>
          </p:nvPr>
        </p:nvSpPr>
        <p:spPr>
          <a:xfrm>
            <a:off x="3862941" y="1813560"/>
            <a:ext cx="3354723" cy="3058478"/>
          </a:xfrm>
        </p:spPr>
        <p:txBody>
          <a:bodyPr/>
          <a:lstStyle/>
          <a:p>
            <a:pPr lvl="0"/>
            <a:r>
              <a:rPr lang="zh-CN" altLang="en-US"/>
              <a:t>单击此处编辑母版文本样式</a:t>
            </a:r>
          </a:p>
          <a:p>
            <a:pPr lvl="1"/>
            <a:r>
              <a:rPr lang="zh-CN" altLang="en-US"/>
              <a:t>二级</a:t>
            </a:r>
          </a:p>
          <a:p>
            <a:pPr lvl="2"/>
            <a:r>
              <a:rPr lang="zh-CN" altLang="en-US"/>
              <a:t>三级</a:t>
            </a:r>
          </a:p>
        </p:txBody>
      </p:sp>
      <p:sp>
        <p:nvSpPr>
          <p:cNvPr id="6" name="Content Placeholder 3">
            <a:extLst>
              <a:ext uri="{FF2B5EF4-FFF2-40B4-BE49-F238E27FC236}">
                <a16:creationId xmlns:a16="http://schemas.microsoft.com/office/drawing/2014/main" id="{41E2E9E3-E29F-AAF6-71F4-C8FE0A59B486}"/>
              </a:ext>
            </a:extLst>
          </p:cNvPr>
          <p:cNvSpPr>
            <a:spLocks noGrp="1"/>
          </p:cNvSpPr>
          <p:nvPr>
            <p:ph sz="half" idx="13"/>
          </p:nvPr>
        </p:nvSpPr>
        <p:spPr>
          <a:xfrm>
            <a:off x="7438948" y="1813560"/>
            <a:ext cx="3354723" cy="3058478"/>
          </a:xfrm>
        </p:spPr>
        <p:txBody>
          <a:bodyPr/>
          <a:lstStyle/>
          <a:p>
            <a:pPr lvl="0"/>
            <a:r>
              <a:rPr lang="zh-CN" altLang="en-US"/>
              <a:t>单击此处编辑母版文本样式</a:t>
            </a:r>
          </a:p>
          <a:p>
            <a:pPr lvl="1"/>
            <a:r>
              <a:rPr lang="zh-CN" altLang="en-US"/>
              <a:t>二级</a:t>
            </a:r>
          </a:p>
          <a:p>
            <a:pPr lvl="2"/>
            <a:r>
              <a:rPr lang="zh-CN" altLang="en-US"/>
              <a:t>三级</a:t>
            </a:r>
          </a:p>
        </p:txBody>
      </p:sp>
      <p:sp>
        <p:nvSpPr>
          <p:cNvPr id="10" name="文字版面配置區 18">
            <a:extLst>
              <a:ext uri="{FF2B5EF4-FFF2-40B4-BE49-F238E27FC236}">
                <a16:creationId xmlns:a16="http://schemas.microsoft.com/office/drawing/2014/main" id="{843191E2-082D-3694-AA1F-4FB520C1F2B7}"/>
              </a:ext>
            </a:extLst>
          </p:cNvPr>
          <p:cNvSpPr>
            <a:spLocks noGrp="1"/>
          </p:cNvSpPr>
          <p:nvPr>
            <p:ph type="body" sz="quarter" idx="18"/>
          </p:nvPr>
        </p:nvSpPr>
        <p:spPr>
          <a:xfrm>
            <a:off x="639531" y="5008667"/>
            <a:ext cx="10434515" cy="487997"/>
          </a:xfrm>
        </p:spPr>
        <p:txBody>
          <a:bodyPr/>
          <a:lstStyle>
            <a:lvl1pPr marL="0" indent="0">
              <a:buNone/>
              <a:defRPr/>
            </a:lvl1pPr>
          </a:lstStyle>
          <a:p>
            <a:pPr lvl="0"/>
            <a:r>
              <a:rPr kumimoji="1" lang="zh-CN" altLang="en-US"/>
              <a:t>单击此处编辑母版文本样式</a:t>
            </a:r>
          </a:p>
        </p:txBody>
      </p:sp>
      <p:sp>
        <p:nvSpPr>
          <p:cNvPr id="3" name="Date Placeholder 2">
            <a:extLst>
              <a:ext uri="{FF2B5EF4-FFF2-40B4-BE49-F238E27FC236}">
                <a16:creationId xmlns:a16="http://schemas.microsoft.com/office/drawing/2014/main" id="{15DFDE06-48BA-D45D-D3C9-3EAB1FEF97D6}"/>
              </a:ext>
            </a:extLst>
          </p:cNvPr>
          <p:cNvSpPr>
            <a:spLocks noGrp="1"/>
          </p:cNvSpPr>
          <p:nvPr>
            <p:ph type="dt" sz="half" idx="15"/>
          </p:nvPr>
        </p:nvSpPr>
        <p:spPr/>
        <p:txBody>
          <a:bodyPr/>
          <a:lstStyle/>
          <a:p>
            <a:fld id="{82366278-3313-8549-87DE-ECC5920BEA47}" type="datetime1">
              <a:rPr lang="en-HK" smtClean="0"/>
              <a:pPr/>
              <a:t>22/11/2024</a:t>
            </a:fld>
            <a:endParaRPr lang="en-US"/>
          </a:p>
        </p:txBody>
      </p:sp>
      <p:sp>
        <p:nvSpPr>
          <p:cNvPr id="7" name="Footer Placeholder 6">
            <a:extLst>
              <a:ext uri="{FF2B5EF4-FFF2-40B4-BE49-F238E27FC236}">
                <a16:creationId xmlns:a16="http://schemas.microsoft.com/office/drawing/2014/main" id="{5A9D642E-99D8-2445-D668-C734988DA011}"/>
              </a:ext>
            </a:extLst>
          </p:cNvPr>
          <p:cNvSpPr>
            <a:spLocks noGrp="1"/>
          </p:cNvSpPr>
          <p:nvPr>
            <p:ph type="ftr" sz="quarter" idx="16"/>
          </p:nvPr>
        </p:nvSpPr>
        <p:spPr/>
        <p:txBody>
          <a:bodyPr/>
          <a:lstStyle/>
          <a:p>
            <a:r>
              <a:rPr lang="en-US"/>
              <a:t>Edit footer and page number options in “Header &amp; Footer”</a:t>
            </a:r>
          </a:p>
        </p:txBody>
      </p:sp>
      <p:sp>
        <p:nvSpPr>
          <p:cNvPr id="9" name="Slide Number Placeholder 8">
            <a:extLst>
              <a:ext uri="{FF2B5EF4-FFF2-40B4-BE49-F238E27FC236}">
                <a16:creationId xmlns:a16="http://schemas.microsoft.com/office/drawing/2014/main" id="{F0DCA0DB-0C3A-3ACB-F22C-F68E4CCA5CA0}"/>
              </a:ext>
            </a:extLst>
          </p:cNvPr>
          <p:cNvSpPr>
            <a:spLocks noGrp="1"/>
          </p:cNvSpPr>
          <p:nvPr>
            <p:ph type="sldNum" sz="quarter" idx="17"/>
          </p:nvPr>
        </p:nvSpPr>
        <p:spPr/>
        <p:txBody>
          <a:bodyPr/>
          <a:lstStyle/>
          <a:p>
            <a:fld id="{D57F1E4F-1CFF-5643-939E-217C01CDF565}" type="slidenum">
              <a:rPr lang="en-US" smtClean="0"/>
              <a:pPr/>
              <a:t>‹#›</a:t>
            </a:fld>
            <a:endParaRPr lang="en-US"/>
          </a:p>
        </p:txBody>
      </p:sp>
      <p:sp>
        <p:nvSpPr>
          <p:cNvPr id="8" name="文字版面配置區 16">
            <a:extLst>
              <a:ext uri="{FF2B5EF4-FFF2-40B4-BE49-F238E27FC236}">
                <a16:creationId xmlns:a16="http://schemas.microsoft.com/office/drawing/2014/main" id="{D617588E-966E-D45E-7B53-DF558B7BFBEC}"/>
              </a:ext>
            </a:extLst>
          </p:cNvPr>
          <p:cNvSpPr>
            <a:spLocks noGrp="1"/>
          </p:cNvSpPr>
          <p:nvPr>
            <p:ph type="body" sz="quarter" idx="25" hasCustomPrompt="1"/>
          </p:nvPr>
        </p:nvSpPr>
        <p:spPr>
          <a:xfrm>
            <a:off x="400050" y="6126017"/>
            <a:ext cx="11591709" cy="677053"/>
          </a:xfrm>
        </p:spPr>
        <p:txBody>
          <a:bodyPr/>
          <a:lstStyle>
            <a:lvl1pPr marL="0" indent="0">
              <a:buNone/>
              <a:defRPr>
                <a:solidFill>
                  <a:schemeClr val="bg1"/>
                </a:solidFill>
              </a:defRPr>
            </a:lvl1pPr>
          </a:lstStyle>
          <a:p>
            <a:pPr lvl="0"/>
            <a:r>
              <a:rPr kumimoji="1" lang="en-US" altLang="zh-TW" dirty="0"/>
              <a:t>The frame is reserved for captions. Remove this text box before exporting the slides.</a:t>
            </a:r>
            <a:endParaRPr kumimoji="1" lang="zh-HK" altLang="en-US" dirty="0"/>
          </a:p>
        </p:txBody>
      </p:sp>
    </p:spTree>
    <p:extLst>
      <p:ext uri="{BB962C8B-B14F-4D97-AF65-F5344CB8AC3E}">
        <p14:creationId xmlns:p14="http://schemas.microsoft.com/office/powerpoint/2010/main" val="363579414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Quote1">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4B308FD-A8FF-4DBC-39B5-BF935E1512D2}"/>
              </a:ext>
            </a:extLst>
          </p:cNvPr>
          <p:cNvSpPr>
            <a:spLocks noGrp="1"/>
          </p:cNvSpPr>
          <p:nvPr>
            <p:ph type="title"/>
          </p:nvPr>
        </p:nvSpPr>
        <p:spPr>
          <a:xfrm>
            <a:off x="1" y="228599"/>
            <a:ext cx="10566400" cy="1320960"/>
          </a:xfrm>
          <a:solidFill>
            <a:srgbClr val="245002"/>
          </a:solidFill>
        </p:spPr>
        <p:txBody>
          <a:bodyPr/>
          <a:lstStyle>
            <a:lvl1pPr>
              <a:defRPr>
                <a:solidFill>
                  <a:schemeClr val="bg1"/>
                </a:solidFill>
              </a:defRPr>
            </a:lvl1pPr>
          </a:lstStyle>
          <a:p>
            <a:r>
              <a:rPr lang="en-GB"/>
              <a:t>Click to edit Master title style</a:t>
            </a:r>
            <a:endParaRPr lang="en-US"/>
          </a:p>
        </p:txBody>
      </p:sp>
      <p:grpSp>
        <p:nvGrpSpPr>
          <p:cNvPr id="12" name="群組 11">
            <a:extLst>
              <a:ext uri="{FF2B5EF4-FFF2-40B4-BE49-F238E27FC236}">
                <a16:creationId xmlns:a16="http://schemas.microsoft.com/office/drawing/2014/main" id="{8EDC03E6-0345-94BC-47BC-D445A911926F}"/>
              </a:ext>
              <a:ext uri="{C183D7F6-B498-43B3-948B-1728B52AA6E4}">
                <adec:decorative xmlns:adec="http://schemas.microsoft.com/office/drawing/2017/decorative" val="1"/>
              </a:ext>
            </a:extLst>
          </p:cNvPr>
          <p:cNvGrpSpPr>
            <a:grpSpLocks noChangeAspect="1"/>
          </p:cNvGrpSpPr>
          <p:nvPr userDrawn="1"/>
        </p:nvGrpSpPr>
        <p:grpSpPr>
          <a:xfrm>
            <a:off x="1075342" y="2268796"/>
            <a:ext cx="9198039" cy="2609080"/>
            <a:chOff x="1075342" y="2268796"/>
            <a:chExt cx="9198039" cy="2609080"/>
          </a:xfrm>
        </p:grpSpPr>
        <p:pic>
          <p:nvPicPr>
            <p:cNvPr id="6" name="圖片 32">
              <a:extLst>
                <a:ext uri="{FF2B5EF4-FFF2-40B4-BE49-F238E27FC236}">
                  <a16:creationId xmlns:a16="http://schemas.microsoft.com/office/drawing/2014/main" id="{CA6A0ABA-5E56-EFF3-B2D4-BD04B29F2C09}"/>
                </a:ext>
                <a:ext uri="{C183D7F6-B498-43B3-948B-1728B52AA6E4}">
                  <adec:decorative xmlns:adec="http://schemas.microsoft.com/office/drawing/2017/decorative" val="1"/>
                </a:ext>
              </a:extLst>
            </p:cNvPr>
            <p:cNvPicPr>
              <a:picLocks noChangeAspect="1"/>
            </p:cNvPicPr>
            <p:nvPr userDrawn="1"/>
          </p:nvPicPr>
          <p:blipFill>
            <a:blip r:embed="rId2">
              <a:duotone>
                <a:prstClr val="black"/>
                <a:schemeClr val="accent3">
                  <a:tint val="45000"/>
                  <a:satMod val="400000"/>
                </a:schemeClr>
              </a:duotone>
            </a:blip>
            <a:srcRect/>
            <a:stretch/>
          </p:blipFill>
          <p:spPr>
            <a:xfrm>
              <a:off x="1075342" y="2268796"/>
              <a:ext cx="1168932" cy="1168932"/>
            </a:xfrm>
            <a:prstGeom prst="rect">
              <a:avLst/>
            </a:prstGeom>
          </p:spPr>
        </p:pic>
        <p:pic>
          <p:nvPicPr>
            <p:cNvPr id="10" name="圖片 33">
              <a:extLst>
                <a:ext uri="{FF2B5EF4-FFF2-40B4-BE49-F238E27FC236}">
                  <a16:creationId xmlns:a16="http://schemas.microsoft.com/office/drawing/2014/main" id="{0E8C75AA-FA4C-2976-E3B0-A223A9A1D675}"/>
                </a:ext>
                <a:ext uri="{C183D7F6-B498-43B3-948B-1728B52AA6E4}">
                  <adec:decorative xmlns:adec="http://schemas.microsoft.com/office/drawing/2017/decorative" val="1"/>
                </a:ext>
              </a:extLst>
            </p:cNvPr>
            <p:cNvPicPr>
              <a:picLocks noChangeAspect="1"/>
            </p:cNvPicPr>
            <p:nvPr userDrawn="1"/>
          </p:nvPicPr>
          <p:blipFill>
            <a:blip r:embed="rId3">
              <a:duotone>
                <a:prstClr val="black"/>
                <a:schemeClr val="accent3">
                  <a:tint val="45000"/>
                  <a:satMod val="400000"/>
                </a:schemeClr>
              </a:duotone>
            </a:blip>
            <a:srcRect/>
            <a:stretch/>
          </p:blipFill>
          <p:spPr>
            <a:xfrm>
              <a:off x="9103381" y="3707876"/>
              <a:ext cx="1170000" cy="1170000"/>
            </a:xfrm>
            <a:prstGeom prst="rect">
              <a:avLst/>
            </a:prstGeom>
          </p:spPr>
        </p:pic>
      </p:grpSp>
      <p:sp>
        <p:nvSpPr>
          <p:cNvPr id="7" name="內容版面配置區 12">
            <a:extLst>
              <a:ext uri="{FF2B5EF4-FFF2-40B4-BE49-F238E27FC236}">
                <a16:creationId xmlns:a16="http://schemas.microsoft.com/office/drawing/2014/main" id="{3125039C-A7C6-110D-D4CE-94514C22B0BB}"/>
              </a:ext>
            </a:extLst>
          </p:cNvPr>
          <p:cNvSpPr>
            <a:spLocks noGrp="1"/>
          </p:cNvSpPr>
          <p:nvPr>
            <p:ph sz="quarter" idx="13"/>
          </p:nvPr>
        </p:nvSpPr>
        <p:spPr>
          <a:xfrm>
            <a:off x="2659262" y="1811929"/>
            <a:ext cx="6110567" cy="1207421"/>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內容版面配置區 12">
            <a:extLst>
              <a:ext uri="{FF2B5EF4-FFF2-40B4-BE49-F238E27FC236}">
                <a16:creationId xmlns:a16="http://schemas.microsoft.com/office/drawing/2014/main" id="{ED2DD315-78F1-D02C-A089-331A36FEBF6D}"/>
              </a:ext>
            </a:extLst>
          </p:cNvPr>
          <p:cNvSpPr>
            <a:spLocks noGrp="1"/>
          </p:cNvSpPr>
          <p:nvPr>
            <p:ph sz="quarter" idx="14" hasCustomPrompt="1"/>
          </p:nvPr>
        </p:nvSpPr>
        <p:spPr>
          <a:xfrm>
            <a:off x="2650063" y="3219312"/>
            <a:ext cx="6110567" cy="1134232"/>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9" name="內容版面配置區 12">
            <a:extLst>
              <a:ext uri="{FF2B5EF4-FFF2-40B4-BE49-F238E27FC236}">
                <a16:creationId xmlns:a16="http://schemas.microsoft.com/office/drawing/2014/main" id="{E32B2CC1-94BD-A9B4-87F4-3459C83E25B1}"/>
              </a:ext>
            </a:extLst>
          </p:cNvPr>
          <p:cNvSpPr>
            <a:spLocks noGrp="1"/>
          </p:cNvSpPr>
          <p:nvPr>
            <p:ph sz="quarter" idx="18"/>
          </p:nvPr>
        </p:nvSpPr>
        <p:spPr>
          <a:xfrm>
            <a:off x="2659262" y="4480261"/>
            <a:ext cx="6110567" cy="1134232"/>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Date Placeholder 1">
            <a:extLst>
              <a:ext uri="{FF2B5EF4-FFF2-40B4-BE49-F238E27FC236}">
                <a16:creationId xmlns:a16="http://schemas.microsoft.com/office/drawing/2014/main" id="{054559E5-3492-752E-7449-5F083F97FF51}"/>
              </a:ext>
            </a:extLst>
          </p:cNvPr>
          <p:cNvSpPr>
            <a:spLocks noGrp="1"/>
          </p:cNvSpPr>
          <p:nvPr>
            <p:ph type="dt" sz="half" idx="15"/>
          </p:nvPr>
        </p:nvSpPr>
        <p:spPr/>
        <p:txBody>
          <a:bodyPr/>
          <a:lstStyle/>
          <a:p>
            <a:fld id="{82366278-3313-8549-87DE-ECC5920BEA47}" type="datetime1">
              <a:rPr lang="en-HK" smtClean="0"/>
              <a:pPr/>
              <a:t>22/11/2024</a:t>
            </a:fld>
            <a:endParaRPr lang="en-US"/>
          </a:p>
        </p:txBody>
      </p:sp>
      <p:sp>
        <p:nvSpPr>
          <p:cNvPr id="4" name="Footer Placeholder 3">
            <a:extLst>
              <a:ext uri="{FF2B5EF4-FFF2-40B4-BE49-F238E27FC236}">
                <a16:creationId xmlns:a16="http://schemas.microsoft.com/office/drawing/2014/main" id="{CCAE572E-C407-E314-CDBC-C0258951E24C}"/>
              </a:ext>
            </a:extLst>
          </p:cNvPr>
          <p:cNvSpPr>
            <a:spLocks noGrp="1"/>
          </p:cNvSpPr>
          <p:nvPr>
            <p:ph type="ftr" sz="quarter" idx="16"/>
          </p:nvPr>
        </p:nvSpPr>
        <p:spPr/>
        <p:txBody>
          <a:bodyPr/>
          <a:lstStyle/>
          <a:p>
            <a:r>
              <a:rPr lang="en-US"/>
              <a:t>Edit footer and page number options in “Header &amp; Footer”</a:t>
            </a:r>
          </a:p>
        </p:txBody>
      </p:sp>
      <p:sp>
        <p:nvSpPr>
          <p:cNvPr id="5" name="Slide Number Placeholder 4">
            <a:extLst>
              <a:ext uri="{FF2B5EF4-FFF2-40B4-BE49-F238E27FC236}">
                <a16:creationId xmlns:a16="http://schemas.microsoft.com/office/drawing/2014/main" id="{526A5D9E-99CB-5BB6-6201-C1EA7BB0493A}"/>
              </a:ext>
            </a:extLst>
          </p:cNvPr>
          <p:cNvSpPr>
            <a:spLocks noGrp="1"/>
          </p:cNvSpPr>
          <p:nvPr>
            <p:ph type="sldNum" sz="quarter" idx="17"/>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308508717"/>
      </p:ext>
    </p:extLst>
  </p:cSld>
  <p:clrMapOvr>
    <a:masterClrMapping/>
  </p:clrMapOvr>
  <p:extLst>
    <p:ext uri="{DCECCB84-F9BA-43D5-87BE-67443E8EF086}">
      <p15:sldGuideLst xmlns:p15="http://schemas.microsoft.com/office/powerpoint/2012/main">
        <p15:guide id="1" pos="6652" userDrawn="1">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Hidden title-1 content box">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5910178-A67A-775F-06F8-EC61045DB5A1}"/>
              </a:ext>
            </a:extLst>
          </p:cNvPr>
          <p:cNvSpPr>
            <a:spLocks noGrp="1"/>
          </p:cNvSpPr>
          <p:nvPr>
            <p:ph type="title" hasCustomPrompt="1"/>
          </p:nvPr>
        </p:nvSpPr>
        <p:spPr>
          <a:xfrm>
            <a:off x="680321" y="-1109438"/>
            <a:ext cx="10435232" cy="1080938"/>
          </a:xfrm>
        </p:spPr>
        <p:txBody>
          <a:bodyPr/>
          <a:lstStyle>
            <a:lvl1pPr>
              <a:defRPr>
                <a:solidFill>
                  <a:srgbClr val="FFFFFF"/>
                </a:solidFill>
              </a:defRPr>
            </a:lvl1pPr>
          </a:lstStyle>
          <a:p>
            <a:r>
              <a:rPr lang="en-GB"/>
              <a:t>Click to edit Master hidden title style</a:t>
            </a:r>
            <a:endParaRPr lang="en-US"/>
          </a:p>
        </p:txBody>
      </p:sp>
      <p:sp>
        <p:nvSpPr>
          <p:cNvPr id="9" name="Content Placeholder 2">
            <a:extLst>
              <a:ext uri="{FF2B5EF4-FFF2-40B4-BE49-F238E27FC236}">
                <a16:creationId xmlns:a16="http://schemas.microsoft.com/office/drawing/2014/main" id="{1C001520-574C-2F35-793A-7681DFC17EC3}"/>
              </a:ext>
            </a:extLst>
          </p:cNvPr>
          <p:cNvSpPr>
            <a:spLocks noGrp="1"/>
          </p:cNvSpPr>
          <p:nvPr>
            <p:ph idx="1"/>
          </p:nvPr>
        </p:nvSpPr>
        <p:spPr>
          <a:xfrm>
            <a:off x="680321" y="270387"/>
            <a:ext cx="9853342" cy="518231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8" name="文字版面配置區 17">
            <a:extLst>
              <a:ext uri="{FF2B5EF4-FFF2-40B4-BE49-F238E27FC236}">
                <a16:creationId xmlns:a16="http://schemas.microsoft.com/office/drawing/2014/main" id="{BAFC71FB-F9ED-1788-67C7-55DE7004CCF1}"/>
              </a:ext>
            </a:extLst>
          </p:cNvPr>
          <p:cNvSpPr>
            <a:spLocks noGrp="1"/>
          </p:cNvSpPr>
          <p:nvPr>
            <p:ph type="body" sz="quarter" idx="13"/>
          </p:nvPr>
        </p:nvSpPr>
        <p:spPr>
          <a:xfrm>
            <a:off x="681039" y="5692775"/>
            <a:ext cx="9986962" cy="487363"/>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endParaRPr kumimoji="1" lang="zh-HK" altLang="en-US"/>
          </a:p>
        </p:txBody>
      </p:sp>
      <p:sp>
        <p:nvSpPr>
          <p:cNvPr id="14" name="投影片編號版面配置區 13">
            <a:extLst>
              <a:ext uri="{FF2B5EF4-FFF2-40B4-BE49-F238E27FC236}">
                <a16:creationId xmlns:a16="http://schemas.microsoft.com/office/drawing/2014/main" id="{03C576F2-6B4A-B1C6-A916-A12996351277}"/>
              </a:ext>
            </a:extLst>
          </p:cNvPr>
          <p:cNvSpPr>
            <a:spLocks noGrp="1"/>
          </p:cNvSpPr>
          <p:nvPr>
            <p:ph type="sldNum" sz="quarter" idx="12"/>
          </p:nvPr>
        </p:nvSpPr>
        <p:spPr/>
        <p:txBody>
          <a:bodyPr/>
          <a:lstStyle/>
          <a:p>
            <a:fld id="{D57F1E4F-1CFF-5643-939E-217C01CDF565}" type="slidenum">
              <a:rPr lang="en-US" smtClean="0"/>
              <a:pPr/>
              <a:t>‹#›</a:t>
            </a:fld>
            <a:endParaRPr lang="en-US"/>
          </a:p>
        </p:txBody>
      </p:sp>
      <p:sp>
        <p:nvSpPr>
          <p:cNvPr id="12" name="日期版面配置區 11">
            <a:extLst>
              <a:ext uri="{FF2B5EF4-FFF2-40B4-BE49-F238E27FC236}">
                <a16:creationId xmlns:a16="http://schemas.microsoft.com/office/drawing/2014/main" id="{D57F124E-05FD-E3D2-581A-C77DE0BB6C31}"/>
              </a:ext>
            </a:extLst>
          </p:cNvPr>
          <p:cNvSpPr>
            <a:spLocks noGrp="1"/>
          </p:cNvSpPr>
          <p:nvPr>
            <p:ph type="dt" sz="half" idx="10"/>
          </p:nvPr>
        </p:nvSpPr>
        <p:spPr/>
        <p:txBody>
          <a:bodyPr/>
          <a:lstStyle/>
          <a:p>
            <a:fld id="{82366278-3313-8549-87DE-ECC5920BEA47}" type="datetime1">
              <a:rPr lang="en-HK" smtClean="0"/>
              <a:t>22/11/2024</a:t>
            </a:fld>
            <a:endParaRPr lang="en-US"/>
          </a:p>
        </p:txBody>
      </p:sp>
      <p:sp>
        <p:nvSpPr>
          <p:cNvPr id="13" name="頁尾版面配置區 12">
            <a:extLst>
              <a:ext uri="{FF2B5EF4-FFF2-40B4-BE49-F238E27FC236}">
                <a16:creationId xmlns:a16="http://schemas.microsoft.com/office/drawing/2014/main" id="{2307B3A7-2BD4-AF92-9F47-0662BB9680C1}"/>
              </a:ext>
            </a:extLst>
          </p:cNvPr>
          <p:cNvSpPr>
            <a:spLocks noGrp="1"/>
          </p:cNvSpPr>
          <p:nvPr>
            <p:ph type="ftr" sz="quarter" idx="11"/>
          </p:nvPr>
        </p:nvSpPr>
        <p:spPr/>
        <p:txBody>
          <a:bodyPr/>
          <a:lstStyle/>
          <a:p>
            <a:r>
              <a:rPr lang="en-US"/>
              <a:t>Edit footer and page number options in “Header &amp; Footer”</a:t>
            </a:r>
          </a:p>
        </p:txBody>
      </p:sp>
    </p:spTree>
    <p:extLst>
      <p:ext uri="{BB962C8B-B14F-4D97-AF65-F5344CB8AC3E}">
        <p14:creationId xmlns:p14="http://schemas.microsoft.com/office/powerpoint/2010/main" val="162187223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Hidden title-2 boxes layout A">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0B340B1-B723-2BF0-CE92-8DE46B476BE9}"/>
              </a:ext>
            </a:extLst>
          </p:cNvPr>
          <p:cNvSpPr>
            <a:spLocks noGrp="1"/>
          </p:cNvSpPr>
          <p:nvPr>
            <p:ph type="title" hasCustomPrompt="1"/>
          </p:nvPr>
        </p:nvSpPr>
        <p:spPr>
          <a:xfrm>
            <a:off x="680321" y="-1109438"/>
            <a:ext cx="10435232" cy="1080938"/>
          </a:xfrm>
        </p:spPr>
        <p:txBody>
          <a:bodyPr/>
          <a:lstStyle>
            <a:lvl1pPr>
              <a:defRPr>
                <a:solidFill>
                  <a:srgbClr val="FFFFFF"/>
                </a:solidFill>
              </a:defRPr>
            </a:lvl1pPr>
          </a:lstStyle>
          <a:p>
            <a:r>
              <a:rPr lang="en-GB"/>
              <a:t>Click to edit Master hidden title style</a:t>
            </a:r>
            <a:endParaRPr lang="en-US"/>
          </a:p>
        </p:txBody>
      </p:sp>
      <p:sp>
        <p:nvSpPr>
          <p:cNvPr id="12" name="Content Placeholder 2">
            <a:extLst>
              <a:ext uri="{FF2B5EF4-FFF2-40B4-BE49-F238E27FC236}">
                <a16:creationId xmlns:a16="http://schemas.microsoft.com/office/drawing/2014/main" id="{00F70B3C-39F3-1855-DC3A-8E2124AA8043}"/>
              </a:ext>
            </a:extLst>
          </p:cNvPr>
          <p:cNvSpPr>
            <a:spLocks noGrp="1"/>
          </p:cNvSpPr>
          <p:nvPr>
            <p:ph sz="half" idx="1"/>
          </p:nvPr>
        </p:nvSpPr>
        <p:spPr>
          <a:xfrm>
            <a:off x="680321" y="325098"/>
            <a:ext cx="9853342" cy="2419211"/>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Content Placeholder 3">
            <a:extLst>
              <a:ext uri="{FF2B5EF4-FFF2-40B4-BE49-F238E27FC236}">
                <a16:creationId xmlns:a16="http://schemas.microsoft.com/office/drawing/2014/main" id="{4C39B418-B2AF-D7F0-86B7-D23B32797CD3}"/>
              </a:ext>
            </a:extLst>
          </p:cNvPr>
          <p:cNvSpPr>
            <a:spLocks noGrp="1"/>
          </p:cNvSpPr>
          <p:nvPr>
            <p:ph sz="half" idx="2"/>
          </p:nvPr>
        </p:nvSpPr>
        <p:spPr>
          <a:xfrm>
            <a:off x="680321" y="3075364"/>
            <a:ext cx="9853341" cy="241921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文字版面配置區 18">
            <a:extLst>
              <a:ext uri="{FF2B5EF4-FFF2-40B4-BE49-F238E27FC236}">
                <a16:creationId xmlns:a16="http://schemas.microsoft.com/office/drawing/2014/main" id="{C3DCB9A0-F0DB-EF38-CD7B-17D3880A4F75}"/>
              </a:ext>
            </a:extLst>
          </p:cNvPr>
          <p:cNvSpPr>
            <a:spLocks noGrp="1"/>
          </p:cNvSpPr>
          <p:nvPr>
            <p:ph type="body" sz="quarter" idx="38"/>
          </p:nvPr>
        </p:nvSpPr>
        <p:spPr>
          <a:xfrm>
            <a:off x="681038" y="5730241"/>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9" name="投影片編號版面配置區 8">
            <a:extLst>
              <a:ext uri="{FF2B5EF4-FFF2-40B4-BE49-F238E27FC236}">
                <a16:creationId xmlns:a16="http://schemas.microsoft.com/office/drawing/2014/main" id="{B114B677-D4C4-20FB-6F51-AFC9E71BE36E}"/>
              </a:ext>
            </a:extLst>
          </p:cNvPr>
          <p:cNvSpPr>
            <a:spLocks noGrp="1"/>
          </p:cNvSpPr>
          <p:nvPr>
            <p:ph type="sldNum" sz="quarter" idx="12"/>
          </p:nvPr>
        </p:nvSpPr>
        <p:spPr/>
        <p:txBody>
          <a:bodyPr/>
          <a:lstStyle/>
          <a:p>
            <a:fld id="{D57F1E4F-1CFF-5643-939E-217C01CDF565}" type="slidenum">
              <a:rPr lang="en-US" smtClean="0"/>
              <a:pPr/>
              <a:t>‹#›</a:t>
            </a:fld>
            <a:endParaRPr lang="en-US"/>
          </a:p>
        </p:txBody>
      </p:sp>
      <p:sp>
        <p:nvSpPr>
          <p:cNvPr id="7" name="日期版面配置區 6">
            <a:extLst>
              <a:ext uri="{FF2B5EF4-FFF2-40B4-BE49-F238E27FC236}">
                <a16:creationId xmlns:a16="http://schemas.microsoft.com/office/drawing/2014/main" id="{98E92896-1CCA-9E8C-FB14-6015D7707F94}"/>
              </a:ext>
            </a:extLst>
          </p:cNvPr>
          <p:cNvSpPr>
            <a:spLocks noGrp="1"/>
          </p:cNvSpPr>
          <p:nvPr>
            <p:ph type="dt" sz="half" idx="10"/>
          </p:nvPr>
        </p:nvSpPr>
        <p:spPr/>
        <p:txBody>
          <a:bodyPr/>
          <a:lstStyle/>
          <a:p>
            <a:fld id="{82366278-3313-8549-87DE-ECC5920BEA47}" type="datetime1">
              <a:rPr lang="en-HK" smtClean="0"/>
              <a:t>22/11/2024</a:t>
            </a:fld>
            <a:endParaRPr lang="en-US"/>
          </a:p>
        </p:txBody>
      </p:sp>
      <p:sp>
        <p:nvSpPr>
          <p:cNvPr id="8" name="頁尾版面配置區 7">
            <a:extLst>
              <a:ext uri="{FF2B5EF4-FFF2-40B4-BE49-F238E27FC236}">
                <a16:creationId xmlns:a16="http://schemas.microsoft.com/office/drawing/2014/main" id="{BCAD857E-F021-3917-91AA-1E071CEF0DBE}"/>
              </a:ext>
            </a:extLst>
          </p:cNvPr>
          <p:cNvSpPr>
            <a:spLocks noGrp="1"/>
          </p:cNvSpPr>
          <p:nvPr>
            <p:ph type="ftr" sz="quarter" idx="11"/>
          </p:nvPr>
        </p:nvSpPr>
        <p:spPr/>
        <p:txBody>
          <a:bodyPr/>
          <a:lstStyle/>
          <a:p>
            <a:r>
              <a:rPr lang="en-US"/>
              <a:t>Edit footer and page number options in “Header &amp; Footer”</a:t>
            </a:r>
          </a:p>
        </p:txBody>
      </p:sp>
    </p:spTree>
    <p:extLst>
      <p:ext uri="{BB962C8B-B14F-4D97-AF65-F5344CB8AC3E}">
        <p14:creationId xmlns:p14="http://schemas.microsoft.com/office/powerpoint/2010/main" val="267320529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Hidden title-2 boxes layout B">
    <p:spTree>
      <p:nvGrpSpPr>
        <p:cNvPr id="1" name=""/>
        <p:cNvGrpSpPr/>
        <p:nvPr/>
      </p:nvGrpSpPr>
      <p:grpSpPr>
        <a:xfrm>
          <a:off x="0" y="0"/>
          <a:ext cx="0" cy="0"/>
          <a:chOff x="0" y="0"/>
          <a:chExt cx="0" cy="0"/>
        </a:xfrm>
      </p:grpSpPr>
      <p:sp>
        <p:nvSpPr>
          <p:cNvPr id="2" name="Title 1"/>
          <p:cNvSpPr>
            <a:spLocks noGrp="1"/>
          </p:cNvSpPr>
          <p:nvPr>
            <p:ph type="title"/>
          </p:nvPr>
        </p:nvSpPr>
        <p:spPr>
          <a:xfrm>
            <a:off x="680320" y="-1271989"/>
            <a:ext cx="9852625" cy="1080938"/>
          </a:xfrm>
        </p:spPr>
        <p:txBody>
          <a:bodyPr/>
          <a:lstStyle>
            <a:lvl1pPr>
              <a:defRPr>
                <a:solidFill>
                  <a:srgbClr val="FFFFFF"/>
                </a:solidFill>
              </a:defRPr>
            </a:lvl1pPr>
          </a:lstStyle>
          <a:p>
            <a:r>
              <a:rPr lang="en-GB"/>
              <a:t>Click to edit Master title style</a:t>
            </a:r>
            <a:endParaRPr lang="en-US"/>
          </a:p>
        </p:txBody>
      </p:sp>
      <p:sp>
        <p:nvSpPr>
          <p:cNvPr id="3" name="Content Placeholder 2"/>
          <p:cNvSpPr>
            <a:spLocks noGrp="1"/>
          </p:cNvSpPr>
          <p:nvPr>
            <p:ph sz="half" idx="1"/>
          </p:nvPr>
        </p:nvSpPr>
        <p:spPr>
          <a:xfrm>
            <a:off x="680320" y="259080"/>
            <a:ext cx="4636748" cy="5212716"/>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588001" y="259080"/>
            <a:ext cx="4945662" cy="521271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文字版面配置區 18">
            <a:extLst>
              <a:ext uri="{FF2B5EF4-FFF2-40B4-BE49-F238E27FC236}">
                <a16:creationId xmlns:a16="http://schemas.microsoft.com/office/drawing/2014/main" id="{617F5A02-2100-BC39-5A65-01426C0F5E64}"/>
              </a:ext>
            </a:extLst>
          </p:cNvPr>
          <p:cNvSpPr>
            <a:spLocks noGrp="1"/>
          </p:cNvSpPr>
          <p:nvPr>
            <p:ph type="body" sz="quarter" idx="38"/>
          </p:nvPr>
        </p:nvSpPr>
        <p:spPr>
          <a:xfrm>
            <a:off x="681038" y="5730241"/>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16" name="投影片編號版面配置區 15">
            <a:extLst>
              <a:ext uri="{FF2B5EF4-FFF2-40B4-BE49-F238E27FC236}">
                <a16:creationId xmlns:a16="http://schemas.microsoft.com/office/drawing/2014/main" id="{ED800506-3975-E7B6-540D-79C6E571B99A}"/>
              </a:ext>
            </a:extLst>
          </p:cNvPr>
          <p:cNvSpPr>
            <a:spLocks noGrp="1"/>
          </p:cNvSpPr>
          <p:nvPr>
            <p:ph type="sldNum" sz="quarter" idx="12"/>
          </p:nvPr>
        </p:nvSpPr>
        <p:spPr/>
        <p:txBody>
          <a:bodyPr/>
          <a:lstStyle/>
          <a:p>
            <a:fld id="{D57F1E4F-1CFF-5643-939E-217C01CDF565}" type="slidenum">
              <a:rPr lang="en-US" smtClean="0"/>
              <a:pPr/>
              <a:t>‹#›</a:t>
            </a:fld>
            <a:endParaRPr lang="en-US"/>
          </a:p>
        </p:txBody>
      </p:sp>
      <p:sp>
        <p:nvSpPr>
          <p:cNvPr id="14" name="日期版面配置區 13">
            <a:extLst>
              <a:ext uri="{FF2B5EF4-FFF2-40B4-BE49-F238E27FC236}">
                <a16:creationId xmlns:a16="http://schemas.microsoft.com/office/drawing/2014/main" id="{6F805DF8-EF57-E0B5-165B-7DAD3E1FC0E9}"/>
              </a:ext>
            </a:extLst>
          </p:cNvPr>
          <p:cNvSpPr>
            <a:spLocks noGrp="1"/>
          </p:cNvSpPr>
          <p:nvPr>
            <p:ph type="dt" sz="half" idx="10"/>
          </p:nvPr>
        </p:nvSpPr>
        <p:spPr/>
        <p:txBody>
          <a:bodyPr/>
          <a:lstStyle/>
          <a:p>
            <a:fld id="{82366278-3313-8549-87DE-ECC5920BEA47}" type="datetime1">
              <a:rPr lang="en-HK" smtClean="0"/>
              <a:t>22/11/2024</a:t>
            </a:fld>
            <a:endParaRPr lang="en-US"/>
          </a:p>
        </p:txBody>
      </p:sp>
      <p:sp>
        <p:nvSpPr>
          <p:cNvPr id="15" name="頁尾版面配置區 14">
            <a:extLst>
              <a:ext uri="{FF2B5EF4-FFF2-40B4-BE49-F238E27FC236}">
                <a16:creationId xmlns:a16="http://schemas.microsoft.com/office/drawing/2014/main" id="{FAAEEB9D-607F-2CC9-2C27-95A0D9295FAE}"/>
              </a:ext>
            </a:extLst>
          </p:cNvPr>
          <p:cNvSpPr>
            <a:spLocks noGrp="1"/>
          </p:cNvSpPr>
          <p:nvPr>
            <p:ph type="ftr" sz="quarter" idx="11"/>
          </p:nvPr>
        </p:nvSpPr>
        <p:spPr/>
        <p:txBody>
          <a:bodyPr/>
          <a:lstStyle/>
          <a:p>
            <a:r>
              <a:rPr lang="en-US"/>
              <a:t>Edit footer and page number options in “Header &amp; Footer”</a:t>
            </a:r>
          </a:p>
        </p:txBody>
      </p:sp>
    </p:spTree>
    <p:extLst>
      <p:ext uri="{BB962C8B-B14F-4D97-AF65-F5344CB8AC3E}">
        <p14:creationId xmlns:p14="http://schemas.microsoft.com/office/powerpoint/2010/main" val="364155248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Hidden title-3 boxes layout A">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7253E9A-062A-3491-B7A0-55F1E7564D86}"/>
              </a:ext>
            </a:extLst>
          </p:cNvPr>
          <p:cNvSpPr>
            <a:spLocks noGrp="1"/>
          </p:cNvSpPr>
          <p:nvPr>
            <p:ph type="title" hasCustomPrompt="1"/>
          </p:nvPr>
        </p:nvSpPr>
        <p:spPr>
          <a:xfrm>
            <a:off x="680321" y="-1109438"/>
            <a:ext cx="9852779" cy="1080938"/>
          </a:xfrm>
        </p:spPr>
        <p:txBody>
          <a:bodyPr/>
          <a:lstStyle>
            <a:lvl1pPr>
              <a:defRPr>
                <a:solidFill>
                  <a:srgbClr val="FFFFFF"/>
                </a:solidFill>
              </a:defRPr>
            </a:lvl1pPr>
          </a:lstStyle>
          <a:p>
            <a:r>
              <a:rPr lang="en-GB"/>
              <a:t>Click to edit Master hidden title style</a:t>
            </a:r>
            <a:endParaRPr lang="en-US"/>
          </a:p>
        </p:txBody>
      </p:sp>
      <p:sp>
        <p:nvSpPr>
          <p:cNvPr id="6" name="Content Placeholder 2">
            <a:extLst>
              <a:ext uri="{FF2B5EF4-FFF2-40B4-BE49-F238E27FC236}">
                <a16:creationId xmlns:a16="http://schemas.microsoft.com/office/drawing/2014/main" id="{1FC49272-4E54-4CB0-4364-48E52D0A440D}"/>
              </a:ext>
            </a:extLst>
          </p:cNvPr>
          <p:cNvSpPr>
            <a:spLocks noGrp="1"/>
          </p:cNvSpPr>
          <p:nvPr>
            <p:ph sz="half" idx="1"/>
          </p:nvPr>
        </p:nvSpPr>
        <p:spPr>
          <a:xfrm>
            <a:off x="680318" y="371886"/>
            <a:ext cx="9853346" cy="1607459"/>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7" name="Content Placeholder 3">
            <a:extLst>
              <a:ext uri="{FF2B5EF4-FFF2-40B4-BE49-F238E27FC236}">
                <a16:creationId xmlns:a16="http://schemas.microsoft.com/office/drawing/2014/main" id="{17F7B285-49AB-1E69-D120-88641DDA59E7}"/>
              </a:ext>
            </a:extLst>
          </p:cNvPr>
          <p:cNvSpPr>
            <a:spLocks noGrp="1"/>
          </p:cNvSpPr>
          <p:nvPr>
            <p:ph sz="half" idx="2"/>
          </p:nvPr>
        </p:nvSpPr>
        <p:spPr>
          <a:xfrm>
            <a:off x="680317" y="2241971"/>
            <a:ext cx="9853345" cy="1463759"/>
          </a:xfrm>
        </p:spPr>
        <p:txBody>
          <a:bodyPr/>
          <a:lstStyle/>
          <a:p>
            <a:pPr lvl="0"/>
            <a:r>
              <a:rPr lang="en-GB"/>
              <a:t>Click to edit Master text styles</a:t>
            </a:r>
          </a:p>
          <a:p>
            <a:pPr lvl="1"/>
            <a:r>
              <a:rPr lang="en-GB"/>
              <a:t>Second level</a:t>
            </a:r>
          </a:p>
          <a:p>
            <a:pPr lvl="2"/>
            <a:r>
              <a:rPr lang="en-GB"/>
              <a:t>Third level</a:t>
            </a:r>
            <a:endParaRPr lang="en-US"/>
          </a:p>
        </p:txBody>
      </p:sp>
      <p:sp>
        <p:nvSpPr>
          <p:cNvPr id="8" name="內容版面配置區 5">
            <a:extLst>
              <a:ext uri="{FF2B5EF4-FFF2-40B4-BE49-F238E27FC236}">
                <a16:creationId xmlns:a16="http://schemas.microsoft.com/office/drawing/2014/main" id="{CFACD3CF-24E8-7226-1793-FC3ADDE3F31E}"/>
              </a:ext>
            </a:extLst>
          </p:cNvPr>
          <p:cNvSpPr>
            <a:spLocks noGrp="1"/>
          </p:cNvSpPr>
          <p:nvPr>
            <p:ph sz="quarter" idx="14"/>
          </p:nvPr>
        </p:nvSpPr>
        <p:spPr>
          <a:xfrm>
            <a:off x="680317" y="3928880"/>
            <a:ext cx="9852783" cy="1463759"/>
          </a:xfrm>
        </p:spPr>
        <p:txBody>
          <a:bodyPr/>
          <a:lstStyle/>
          <a:p>
            <a:pPr lvl="0"/>
            <a:r>
              <a:rPr lang="en-GB"/>
              <a:t>Click to edit Master text styles</a:t>
            </a:r>
          </a:p>
          <a:p>
            <a:pPr lvl="1"/>
            <a:r>
              <a:rPr lang="en-GB"/>
              <a:t>Second level</a:t>
            </a:r>
          </a:p>
          <a:p>
            <a:pPr lvl="2"/>
            <a:r>
              <a:rPr lang="en-GB"/>
              <a:t>Third level</a:t>
            </a:r>
            <a:endParaRPr lang="en-US"/>
          </a:p>
          <a:p>
            <a:pPr lvl="0"/>
            <a:endParaRPr kumimoji="1" lang="zh-HK" altLang="en-US"/>
          </a:p>
        </p:txBody>
      </p:sp>
      <p:sp>
        <p:nvSpPr>
          <p:cNvPr id="2" name="文字版面配置區 18">
            <a:extLst>
              <a:ext uri="{FF2B5EF4-FFF2-40B4-BE49-F238E27FC236}">
                <a16:creationId xmlns:a16="http://schemas.microsoft.com/office/drawing/2014/main" id="{FD872F6D-78DE-830D-A8C5-E30F26441DE0}"/>
              </a:ext>
            </a:extLst>
          </p:cNvPr>
          <p:cNvSpPr>
            <a:spLocks noGrp="1"/>
          </p:cNvSpPr>
          <p:nvPr>
            <p:ph type="body" sz="quarter" idx="38"/>
          </p:nvPr>
        </p:nvSpPr>
        <p:spPr>
          <a:xfrm>
            <a:off x="681038" y="5730241"/>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3" name="投影片編號版面配置區 2">
            <a:extLst>
              <a:ext uri="{FF2B5EF4-FFF2-40B4-BE49-F238E27FC236}">
                <a16:creationId xmlns:a16="http://schemas.microsoft.com/office/drawing/2014/main" id="{5652E8A1-CE0C-360C-03B4-8AD851BDDBE2}"/>
              </a:ext>
            </a:extLst>
          </p:cNvPr>
          <p:cNvSpPr>
            <a:spLocks noGrp="1"/>
          </p:cNvSpPr>
          <p:nvPr>
            <p:ph type="sldNum" sz="quarter" idx="10"/>
          </p:nvPr>
        </p:nvSpPr>
        <p:spPr/>
        <p:txBody>
          <a:bodyPr/>
          <a:lstStyle/>
          <a:p>
            <a:fld id="{D57F1E4F-1CFF-5643-939E-217C01CDF565}" type="slidenum">
              <a:rPr lang="en-US" smtClean="0"/>
              <a:pPr/>
              <a:t>‹#›</a:t>
            </a:fld>
            <a:endParaRPr lang="en-US"/>
          </a:p>
        </p:txBody>
      </p:sp>
      <p:sp>
        <p:nvSpPr>
          <p:cNvPr id="4" name="日期版面配置區 3">
            <a:extLst>
              <a:ext uri="{FF2B5EF4-FFF2-40B4-BE49-F238E27FC236}">
                <a16:creationId xmlns:a16="http://schemas.microsoft.com/office/drawing/2014/main" id="{22FEB4A2-F442-8536-6F5E-24E92ECB6D80}"/>
              </a:ext>
            </a:extLst>
          </p:cNvPr>
          <p:cNvSpPr>
            <a:spLocks noGrp="1"/>
          </p:cNvSpPr>
          <p:nvPr>
            <p:ph type="dt" sz="half" idx="11"/>
          </p:nvPr>
        </p:nvSpPr>
        <p:spPr/>
        <p:txBody>
          <a:bodyPr/>
          <a:lstStyle/>
          <a:p>
            <a:fld id="{82366278-3313-8549-87DE-ECC5920BEA47}" type="datetime1">
              <a:rPr lang="en-HK" smtClean="0"/>
              <a:t>22/11/2024</a:t>
            </a:fld>
            <a:endParaRPr lang="en-US"/>
          </a:p>
        </p:txBody>
      </p:sp>
      <p:sp>
        <p:nvSpPr>
          <p:cNvPr id="5" name="頁尾版面配置區 4">
            <a:extLst>
              <a:ext uri="{FF2B5EF4-FFF2-40B4-BE49-F238E27FC236}">
                <a16:creationId xmlns:a16="http://schemas.microsoft.com/office/drawing/2014/main" id="{3C690226-F5BD-73BE-8B36-87D18C0D32DE}"/>
              </a:ext>
            </a:extLst>
          </p:cNvPr>
          <p:cNvSpPr>
            <a:spLocks noGrp="1"/>
          </p:cNvSpPr>
          <p:nvPr>
            <p:ph type="ftr" sz="quarter" idx="12"/>
          </p:nvPr>
        </p:nvSpPr>
        <p:spPr/>
        <p:txBody>
          <a:bodyPr/>
          <a:lstStyle/>
          <a:p>
            <a:r>
              <a:rPr lang="en-US"/>
              <a:t>Edit footer and page number options in “Header &amp; Footer”</a:t>
            </a:r>
          </a:p>
        </p:txBody>
      </p:sp>
    </p:spTree>
    <p:extLst>
      <p:ext uri="{BB962C8B-B14F-4D97-AF65-F5344CB8AC3E}">
        <p14:creationId xmlns:p14="http://schemas.microsoft.com/office/powerpoint/2010/main" val="262537022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Hidden title-3 boxes layout B">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7253E9A-062A-3491-B7A0-55F1E7564D86}"/>
              </a:ext>
            </a:extLst>
          </p:cNvPr>
          <p:cNvSpPr>
            <a:spLocks noGrp="1"/>
          </p:cNvSpPr>
          <p:nvPr>
            <p:ph type="title" hasCustomPrompt="1"/>
          </p:nvPr>
        </p:nvSpPr>
        <p:spPr>
          <a:xfrm>
            <a:off x="680321" y="-1109438"/>
            <a:ext cx="9852623" cy="1080938"/>
          </a:xfrm>
        </p:spPr>
        <p:txBody>
          <a:bodyPr/>
          <a:lstStyle>
            <a:lvl1pPr>
              <a:defRPr>
                <a:solidFill>
                  <a:srgbClr val="FFFFFF"/>
                </a:solidFill>
              </a:defRPr>
            </a:lvl1pPr>
          </a:lstStyle>
          <a:p>
            <a:r>
              <a:rPr lang="en-GB"/>
              <a:t>Click to edit Master hidden title style</a:t>
            </a:r>
            <a:endParaRPr lang="en-US"/>
          </a:p>
        </p:txBody>
      </p:sp>
      <p:sp>
        <p:nvSpPr>
          <p:cNvPr id="2" name="Content Placeholder 2">
            <a:extLst>
              <a:ext uri="{FF2B5EF4-FFF2-40B4-BE49-F238E27FC236}">
                <a16:creationId xmlns:a16="http://schemas.microsoft.com/office/drawing/2014/main" id="{0C4F8BA1-FB0D-633D-F3EE-CB30070C95E0}"/>
              </a:ext>
            </a:extLst>
          </p:cNvPr>
          <p:cNvSpPr>
            <a:spLocks noGrp="1"/>
          </p:cNvSpPr>
          <p:nvPr>
            <p:ph sz="half" idx="1"/>
          </p:nvPr>
        </p:nvSpPr>
        <p:spPr>
          <a:xfrm>
            <a:off x="748867" y="234126"/>
            <a:ext cx="2961639" cy="5252274"/>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Content Placeholder 3">
            <a:extLst>
              <a:ext uri="{FF2B5EF4-FFF2-40B4-BE49-F238E27FC236}">
                <a16:creationId xmlns:a16="http://schemas.microsoft.com/office/drawing/2014/main" id="{2580AE39-AFDD-4372-542C-3C811F6E8171}"/>
              </a:ext>
            </a:extLst>
          </p:cNvPr>
          <p:cNvSpPr>
            <a:spLocks noGrp="1"/>
          </p:cNvSpPr>
          <p:nvPr>
            <p:ph sz="half" idx="2"/>
          </p:nvPr>
        </p:nvSpPr>
        <p:spPr>
          <a:xfrm>
            <a:off x="4115651" y="234126"/>
            <a:ext cx="2961639" cy="525227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Content Placeholder 3">
            <a:extLst>
              <a:ext uri="{FF2B5EF4-FFF2-40B4-BE49-F238E27FC236}">
                <a16:creationId xmlns:a16="http://schemas.microsoft.com/office/drawing/2014/main" id="{BB85489C-FD10-53DF-4E0C-8A109B9167F5}"/>
              </a:ext>
            </a:extLst>
          </p:cNvPr>
          <p:cNvSpPr>
            <a:spLocks noGrp="1"/>
          </p:cNvSpPr>
          <p:nvPr>
            <p:ph sz="half" idx="14"/>
          </p:nvPr>
        </p:nvSpPr>
        <p:spPr>
          <a:xfrm>
            <a:off x="7550981" y="215341"/>
            <a:ext cx="2961638" cy="525227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投影片編號版面配置區 2">
            <a:extLst>
              <a:ext uri="{FF2B5EF4-FFF2-40B4-BE49-F238E27FC236}">
                <a16:creationId xmlns:a16="http://schemas.microsoft.com/office/drawing/2014/main" id="{5652E8A1-CE0C-360C-03B4-8AD851BDDBE2}"/>
              </a:ext>
            </a:extLst>
          </p:cNvPr>
          <p:cNvSpPr>
            <a:spLocks noGrp="1"/>
          </p:cNvSpPr>
          <p:nvPr>
            <p:ph type="sldNum" sz="quarter" idx="10"/>
          </p:nvPr>
        </p:nvSpPr>
        <p:spPr/>
        <p:txBody>
          <a:bodyPr/>
          <a:lstStyle/>
          <a:p>
            <a:fld id="{D57F1E4F-1CFF-5643-939E-217C01CDF565}" type="slidenum">
              <a:rPr lang="en-US" smtClean="0"/>
              <a:pPr/>
              <a:t>‹#›</a:t>
            </a:fld>
            <a:endParaRPr lang="en-US"/>
          </a:p>
        </p:txBody>
      </p:sp>
      <p:sp>
        <p:nvSpPr>
          <p:cNvPr id="4" name="日期版面配置區 3">
            <a:extLst>
              <a:ext uri="{FF2B5EF4-FFF2-40B4-BE49-F238E27FC236}">
                <a16:creationId xmlns:a16="http://schemas.microsoft.com/office/drawing/2014/main" id="{22FEB4A2-F442-8536-6F5E-24E92ECB6D80}"/>
              </a:ext>
            </a:extLst>
          </p:cNvPr>
          <p:cNvSpPr>
            <a:spLocks noGrp="1"/>
          </p:cNvSpPr>
          <p:nvPr>
            <p:ph type="dt" sz="half" idx="11"/>
          </p:nvPr>
        </p:nvSpPr>
        <p:spPr/>
        <p:txBody>
          <a:bodyPr/>
          <a:lstStyle/>
          <a:p>
            <a:fld id="{82366278-3313-8549-87DE-ECC5920BEA47}" type="datetime1">
              <a:rPr lang="en-HK" smtClean="0"/>
              <a:t>22/11/2024</a:t>
            </a:fld>
            <a:endParaRPr lang="en-US"/>
          </a:p>
        </p:txBody>
      </p:sp>
      <p:sp>
        <p:nvSpPr>
          <p:cNvPr id="5" name="頁尾版面配置區 4">
            <a:extLst>
              <a:ext uri="{FF2B5EF4-FFF2-40B4-BE49-F238E27FC236}">
                <a16:creationId xmlns:a16="http://schemas.microsoft.com/office/drawing/2014/main" id="{3C690226-F5BD-73BE-8B36-87D18C0D32DE}"/>
              </a:ext>
            </a:extLst>
          </p:cNvPr>
          <p:cNvSpPr>
            <a:spLocks noGrp="1"/>
          </p:cNvSpPr>
          <p:nvPr>
            <p:ph type="ftr" sz="quarter" idx="12"/>
          </p:nvPr>
        </p:nvSpPr>
        <p:spPr/>
        <p:txBody>
          <a:bodyPr/>
          <a:lstStyle/>
          <a:p>
            <a:r>
              <a:rPr lang="en-US"/>
              <a:t>Edit footer and page number options in “Header &amp; Footer”</a:t>
            </a:r>
          </a:p>
        </p:txBody>
      </p:sp>
      <p:sp>
        <p:nvSpPr>
          <p:cNvPr id="6" name="文字版面配置區 18">
            <a:extLst>
              <a:ext uri="{FF2B5EF4-FFF2-40B4-BE49-F238E27FC236}">
                <a16:creationId xmlns:a16="http://schemas.microsoft.com/office/drawing/2014/main" id="{481E14C1-69F5-30E1-A8E5-1E188FFE5D1A}"/>
              </a:ext>
            </a:extLst>
          </p:cNvPr>
          <p:cNvSpPr>
            <a:spLocks noGrp="1"/>
          </p:cNvSpPr>
          <p:nvPr>
            <p:ph type="body" sz="quarter" idx="38"/>
          </p:nvPr>
        </p:nvSpPr>
        <p:spPr>
          <a:xfrm>
            <a:off x="681038" y="5730241"/>
            <a:ext cx="10434515" cy="487997"/>
          </a:xfrm>
        </p:spPr>
        <p:txBody>
          <a:bodyPr/>
          <a:lstStyle>
            <a:lvl1pPr marL="0" indent="0">
              <a:buNone/>
              <a:defRPr/>
            </a:lvl1pPr>
          </a:lstStyle>
          <a:p>
            <a:pPr lvl="0"/>
            <a:r>
              <a:rPr kumimoji="1" lang="en-US" altLang="zh-HK"/>
              <a:t>Click to edit Master text styles</a:t>
            </a:r>
            <a:endParaRPr kumimoji="1" lang="zh-HK" altLang="en-US"/>
          </a:p>
        </p:txBody>
      </p:sp>
    </p:spTree>
    <p:extLst>
      <p:ext uri="{BB962C8B-B14F-4D97-AF65-F5344CB8AC3E}">
        <p14:creationId xmlns:p14="http://schemas.microsoft.com/office/powerpoint/2010/main" val="373181922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Hidden title-3 boxes layout C">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132ABF3-8CEF-F50A-B3F5-5780524FBE6E}"/>
              </a:ext>
            </a:extLst>
          </p:cNvPr>
          <p:cNvSpPr>
            <a:spLocks noGrp="1"/>
          </p:cNvSpPr>
          <p:nvPr>
            <p:ph type="title" hasCustomPrompt="1"/>
          </p:nvPr>
        </p:nvSpPr>
        <p:spPr>
          <a:xfrm>
            <a:off x="680321" y="-1109438"/>
            <a:ext cx="10435232" cy="1080938"/>
          </a:xfrm>
        </p:spPr>
        <p:txBody>
          <a:bodyPr/>
          <a:lstStyle>
            <a:lvl1pPr>
              <a:defRPr>
                <a:solidFill>
                  <a:srgbClr val="FFFFFF"/>
                </a:solidFill>
              </a:defRPr>
            </a:lvl1pPr>
          </a:lstStyle>
          <a:p>
            <a:r>
              <a:rPr lang="en-GB"/>
              <a:t>Click to edit Master hidden title style</a:t>
            </a:r>
            <a:endParaRPr lang="en-US"/>
          </a:p>
        </p:txBody>
      </p:sp>
      <p:sp>
        <p:nvSpPr>
          <p:cNvPr id="2" name="Content Placeholder 2">
            <a:extLst>
              <a:ext uri="{FF2B5EF4-FFF2-40B4-BE49-F238E27FC236}">
                <a16:creationId xmlns:a16="http://schemas.microsoft.com/office/drawing/2014/main" id="{9EE18F17-A362-49E0-BBAA-366143217412}"/>
              </a:ext>
            </a:extLst>
          </p:cNvPr>
          <p:cNvSpPr>
            <a:spLocks noGrp="1"/>
          </p:cNvSpPr>
          <p:nvPr>
            <p:ph sz="half" idx="1"/>
          </p:nvPr>
        </p:nvSpPr>
        <p:spPr>
          <a:xfrm>
            <a:off x="680318" y="449933"/>
            <a:ext cx="4820828" cy="2499853"/>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3" name="Content Placeholder 3">
            <a:extLst>
              <a:ext uri="{FF2B5EF4-FFF2-40B4-BE49-F238E27FC236}">
                <a16:creationId xmlns:a16="http://schemas.microsoft.com/office/drawing/2014/main" id="{5A7AEB47-527F-CABE-62E2-F80DBAD97853}"/>
              </a:ext>
            </a:extLst>
          </p:cNvPr>
          <p:cNvSpPr>
            <a:spLocks noGrp="1"/>
          </p:cNvSpPr>
          <p:nvPr>
            <p:ph sz="half" idx="2"/>
          </p:nvPr>
        </p:nvSpPr>
        <p:spPr>
          <a:xfrm>
            <a:off x="5692875" y="449935"/>
            <a:ext cx="4820828" cy="2499852"/>
          </a:xfrm>
        </p:spPr>
        <p:txBody>
          <a:bodyPr/>
          <a:lstStyle/>
          <a:p>
            <a:pPr lvl="0"/>
            <a:r>
              <a:rPr lang="en-GB"/>
              <a:t>Click to edit Master text styles</a:t>
            </a:r>
          </a:p>
          <a:p>
            <a:pPr lvl="1"/>
            <a:r>
              <a:rPr lang="en-GB"/>
              <a:t>Second level</a:t>
            </a:r>
          </a:p>
          <a:p>
            <a:pPr lvl="2"/>
            <a:r>
              <a:rPr lang="en-GB"/>
              <a:t>Third level</a:t>
            </a:r>
            <a:endParaRPr lang="en-US"/>
          </a:p>
        </p:txBody>
      </p:sp>
      <p:sp>
        <p:nvSpPr>
          <p:cNvPr id="6" name="內容版面配置區 5">
            <a:extLst>
              <a:ext uri="{FF2B5EF4-FFF2-40B4-BE49-F238E27FC236}">
                <a16:creationId xmlns:a16="http://schemas.microsoft.com/office/drawing/2014/main" id="{207EE8FF-68B0-E21F-CD4A-A1942D30DFFF}"/>
              </a:ext>
            </a:extLst>
          </p:cNvPr>
          <p:cNvSpPr>
            <a:spLocks noGrp="1"/>
          </p:cNvSpPr>
          <p:nvPr>
            <p:ph sz="quarter" idx="14"/>
          </p:nvPr>
        </p:nvSpPr>
        <p:spPr>
          <a:xfrm>
            <a:off x="680319" y="3144880"/>
            <a:ext cx="9833384" cy="23415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文字版面配置區 18">
            <a:extLst>
              <a:ext uri="{FF2B5EF4-FFF2-40B4-BE49-F238E27FC236}">
                <a16:creationId xmlns:a16="http://schemas.microsoft.com/office/drawing/2014/main" id="{40B11D76-E48E-28C0-3A40-72E97CB02A94}"/>
              </a:ext>
            </a:extLst>
          </p:cNvPr>
          <p:cNvSpPr>
            <a:spLocks noGrp="1"/>
          </p:cNvSpPr>
          <p:nvPr>
            <p:ph type="body" sz="quarter" idx="38"/>
          </p:nvPr>
        </p:nvSpPr>
        <p:spPr>
          <a:xfrm>
            <a:off x="681038" y="5730241"/>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7" name="Date Placeholder 6">
            <a:extLst>
              <a:ext uri="{FF2B5EF4-FFF2-40B4-BE49-F238E27FC236}">
                <a16:creationId xmlns:a16="http://schemas.microsoft.com/office/drawing/2014/main" id="{3828AFFB-38E1-C63A-4355-69F74EE0840B}"/>
              </a:ext>
            </a:extLst>
          </p:cNvPr>
          <p:cNvSpPr>
            <a:spLocks noGrp="1"/>
          </p:cNvSpPr>
          <p:nvPr>
            <p:ph type="dt" sz="half" idx="15"/>
          </p:nvPr>
        </p:nvSpPr>
        <p:spPr/>
        <p:txBody>
          <a:bodyPr/>
          <a:lstStyle/>
          <a:p>
            <a:fld id="{82366278-3313-8549-87DE-ECC5920BEA47}" type="datetime1">
              <a:rPr lang="en-HK" smtClean="0"/>
              <a:pPr/>
              <a:t>22/11/2024</a:t>
            </a:fld>
            <a:endParaRPr lang="en-US"/>
          </a:p>
        </p:txBody>
      </p:sp>
      <p:sp>
        <p:nvSpPr>
          <p:cNvPr id="8" name="Footer Placeholder 7">
            <a:extLst>
              <a:ext uri="{FF2B5EF4-FFF2-40B4-BE49-F238E27FC236}">
                <a16:creationId xmlns:a16="http://schemas.microsoft.com/office/drawing/2014/main" id="{394AA11D-197C-90F1-F153-40E035B7C46A}"/>
              </a:ext>
            </a:extLst>
          </p:cNvPr>
          <p:cNvSpPr>
            <a:spLocks noGrp="1"/>
          </p:cNvSpPr>
          <p:nvPr>
            <p:ph type="ftr" sz="quarter" idx="16"/>
          </p:nvPr>
        </p:nvSpPr>
        <p:spPr/>
        <p:txBody>
          <a:bodyPr/>
          <a:lstStyle/>
          <a:p>
            <a:r>
              <a:rPr lang="en-US"/>
              <a:t>Edit footer and page number options in “Header &amp; Footer”</a:t>
            </a:r>
          </a:p>
        </p:txBody>
      </p:sp>
      <p:sp>
        <p:nvSpPr>
          <p:cNvPr id="9" name="Slide Number Placeholder 8">
            <a:extLst>
              <a:ext uri="{FF2B5EF4-FFF2-40B4-BE49-F238E27FC236}">
                <a16:creationId xmlns:a16="http://schemas.microsoft.com/office/drawing/2014/main" id="{AF94A1F9-43E6-6EBB-B8A9-7F1923CAA122}"/>
              </a:ext>
            </a:extLst>
          </p:cNvPr>
          <p:cNvSpPr>
            <a:spLocks noGrp="1"/>
          </p:cNvSpPr>
          <p:nvPr>
            <p:ph type="sldNum" sz="quarter" idx="17"/>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63142373"/>
      </p:ext>
    </p:extLst>
  </p:cSld>
  <p:clrMapOvr>
    <a:masterClrMapping/>
  </p:clrMapOvr>
  <p:extLst>
    <p:ext uri="{DCECCB84-F9BA-43D5-87BE-67443E8EF086}">
      <p15:sldGuideLst xmlns:p15="http://schemas.microsoft.com/office/powerpoint/2012/main"/>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Hidden title-3 boxes layout 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E5F4FD-5A88-E540-F995-F21A91E6A87A}"/>
              </a:ext>
            </a:extLst>
          </p:cNvPr>
          <p:cNvSpPr>
            <a:spLocks noGrp="1"/>
          </p:cNvSpPr>
          <p:nvPr>
            <p:ph type="title" hasCustomPrompt="1"/>
          </p:nvPr>
        </p:nvSpPr>
        <p:spPr>
          <a:xfrm>
            <a:off x="680321" y="-1109438"/>
            <a:ext cx="10435232" cy="1080938"/>
          </a:xfrm>
        </p:spPr>
        <p:txBody>
          <a:bodyPr/>
          <a:lstStyle>
            <a:lvl1pPr>
              <a:defRPr>
                <a:solidFill>
                  <a:srgbClr val="FFFFFF"/>
                </a:solidFill>
              </a:defRPr>
            </a:lvl1pPr>
          </a:lstStyle>
          <a:p>
            <a:r>
              <a:rPr lang="en-GB"/>
              <a:t>Click to edit Master hidden title style</a:t>
            </a:r>
            <a:endParaRPr lang="en-US"/>
          </a:p>
        </p:txBody>
      </p:sp>
      <p:sp>
        <p:nvSpPr>
          <p:cNvPr id="2" name="Content Placeholder 2">
            <a:extLst>
              <a:ext uri="{FF2B5EF4-FFF2-40B4-BE49-F238E27FC236}">
                <a16:creationId xmlns:a16="http://schemas.microsoft.com/office/drawing/2014/main" id="{9EE18F17-A362-49E0-BBAA-366143217412}"/>
              </a:ext>
            </a:extLst>
          </p:cNvPr>
          <p:cNvSpPr>
            <a:spLocks noGrp="1"/>
          </p:cNvSpPr>
          <p:nvPr>
            <p:ph sz="half" idx="1"/>
          </p:nvPr>
        </p:nvSpPr>
        <p:spPr>
          <a:xfrm>
            <a:off x="680319" y="496287"/>
            <a:ext cx="9833384" cy="2404750"/>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Content Placeholder 3">
            <a:extLst>
              <a:ext uri="{FF2B5EF4-FFF2-40B4-BE49-F238E27FC236}">
                <a16:creationId xmlns:a16="http://schemas.microsoft.com/office/drawing/2014/main" id="{5A7AEB47-527F-CABE-62E2-F80DBAD97853}"/>
              </a:ext>
            </a:extLst>
          </p:cNvPr>
          <p:cNvSpPr>
            <a:spLocks noGrp="1"/>
          </p:cNvSpPr>
          <p:nvPr>
            <p:ph sz="half" idx="2"/>
          </p:nvPr>
        </p:nvSpPr>
        <p:spPr>
          <a:xfrm>
            <a:off x="680319" y="3144880"/>
            <a:ext cx="4820828" cy="234151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內容版面配置區 5">
            <a:extLst>
              <a:ext uri="{FF2B5EF4-FFF2-40B4-BE49-F238E27FC236}">
                <a16:creationId xmlns:a16="http://schemas.microsoft.com/office/drawing/2014/main" id="{207EE8FF-68B0-E21F-CD4A-A1942D30DFFF}"/>
              </a:ext>
            </a:extLst>
          </p:cNvPr>
          <p:cNvSpPr>
            <a:spLocks noGrp="1"/>
          </p:cNvSpPr>
          <p:nvPr>
            <p:ph sz="quarter" idx="14"/>
          </p:nvPr>
        </p:nvSpPr>
        <p:spPr>
          <a:xfrm>
            <a:off x="5768049" y="3144879"/>
            <a:ext cx="4745654" cy="234151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a:p>
            <a:pPr lvl="4"/>
            <a:endParaRPr kumimoji="1" lang="zh-HK" altLang="en-US"/>
          </a:p>
        </p:txBody>
      </p:sp>
      <p:sp>
        <p:nvSpPr>
          <p:cNvPr id="7" name="Date Placeholder 6">
            <a:extLst>
              <a:ext uri="{FF2B5EF4-FFF2-40B4-BE49-F238E27FC236}">
                <a16:creationId xmlns:a16="http://schemas.microsoft.com/office/drawing/2014/main" id="{75E12F89-A771-68A3-AE55-C2434157A95D}"/>
              </a:ext>
            </a:extLst>
          </p:cNvPr>
          <p:cNvSpPr>
            <a:spLocks noGrp="1"/>
          </p:cNvSpPr>
          <p:nvPr>
            <p:ph type="dt" sz="half" idx="15"/>
          </p:nvPr>
        </p:nvSpPr>
        <p:spPr/>
        <p:txBody>
          <a:bodyPr/>
          <a:lstStyle/>
          <a:p>
            <a:fld id="{82366278-3313-8549-87DE-ECC5920BEA47}" type="datetime1">
              <a:rPr lang="en-HK" smtClean="0"/>
              <a:pPr/>
              <a:t>22/11/2024</a:t>
            </a:fld>
            <a:endParaRPr lang="en-US"/>
          </a:p>
        </p:txBody>
      </p:sp>
      <p:sp>
        <p:nvSpPr>
          <p:cNvPr id="8" name="Footer Placeholder 7">
            <a:extLst>
              <a:ext uri="{FF2B5EF4-FFF2-40B4-BE49-F238E27FC236}">
                <a16:creationId xmlns:a16="http://schemas.microsoft.com/office/drawing/2014/main" id="{DE213B87-DCB9-6D73-CFD8-F3C5AAD8365C}"/>
              </a:ext>
            </a:extLst>
          </p:cNvPr>
          <p:cNvSpPr>
            <a:spLocks noGrp="1"/>
          </p:cNvSpPr>
          <p:nvPr>
            <p:ph type="ftr" sz="quarter" idx="16"/>
          </p:nvPr>
        </p:nvSpPr>
        <p:spPr/>
        <p:txBody>
          <a:bodyPr/>
          <a:lstStyle/>
          <a:p>
            <a:r>
              <a:rPr lang="en-US"/>
              <a:t>Edit footer and page number options in “Header &amp; Footer”</a:t>
            </a:r>
          </a:p>
        </p:txBody>
      </p:sp>
      <p:sp>
        <p:nvSpPr>
          <p:cNvPr id="9" name="Slide Number Placeholder 8">
            <a:extLst>
              <a:ext uri="{FF2B5EF4-FFF2-40B4-BE49-F238E27FC236}">
                <a16:creationId xmlns:a16="http://schemas.microsoft.com/office/drawing/2014/main" id="{0B78FB1B-0C0B-9071-5BD0-F3D756153B78}"/>
              </a:ext>
            </a:extLst>
          </p:cNvPr>
          <p:cNvSpPr>
            <a:spLocks noGrp="1"/>
          </p:cNvSpPr>
          <p:nvPr>
            <p:ph type="sldNum" sz="quarter" idx="17"/>
          </p:nvPr>
        </p:nvSpPr>
        <p:spPr/>
        <p:txBody>
          <a:bodyPr/>
          <a:lstStyle/>
          <a:p>
            <a:fld id="{D57F1E4F-1CFF-5643-939E-217C01CDF565}" type="slidenum">
              <a:rPr lang="en-US" smtClean="0"/>
              <a:pPr/>
              <a:t>‹#›</a:t>
            </a:fld>
            <a:endParaRPr lang="en-US"/>
          </a:p>
        </p:txBody>
      </p:sp>
      <p:sp>
        <p:nvSpPr>
          <p:cNvPr id="10" name="文字版面配置區 18">
            <a:extLst>
              <a:ext uri="{FF2B5EF4-FFF2-40B4-BE49-F238E27FC236}">
                <a16:creationId xmlns:a16="http://schemas.microsoft.com/office/drawing/2014/main" id="{B3B9B59E-0B37-EF9A-9531-9FD03BADB21C}"/>
              </a:ext>
            </a:extLst>
          </p:cNvPr>
          <p:cNvSpPr>
            <a:spLocks noGrp="1"/>
          </p:cNvSpPr>
          <p:nvPr>
            <p:ph type="body" sz="quarter" idx="38"/>
          </p:nvPr>
        </p:nvSpPr>
        <p:spPr>
          <a:xfrm>
            <a:off x="681038" y="5730241"/>
            <a:ext cx="10434515" cy="487997"/>
          </a:xfrm>
        </p:spPr>
        <p:txBody>
          <a:bodyPr/>
          <a:lstStyle>
            <a:lvl1pPr marL="0" indent="0">
              <a:buNone/>
              <a:defRPr/>
            </a:lvl1pPr>
          </a:lstStyle>
          <a:p>
            <a:pPr lvl="0"/>
            <a:r>
              <a:rPr kumimoji="1" lang="en-US" altLang="zh-HK"/>
              <a:t>Click to edit Master text styles</a:t>
            </a:r>
            <a:endParaRPr kumimoji="1" lang="zh-HK" altLang="en-US"/>
          </a:p>
        </p:txBody>
      </p:sp>
    </p:spTree>
    <p:extLst>
      <p:ext uri="{BB962C8B-B14F-4D97-AF65-F5344CB8AC3E}">
        <p14:creationId xmlns:p14="http://schemas.microsoft.com/office/powerpoint/2010/main" val="187374236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Hidden title-3 boxes layout 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E5F4FD-5A88-E540-F995-F21A91E6A87A}"/>
              </a:ext>
            </a:extLst>
          </p:cNvPr>
          <p:cNvSpPr>
            <a:spLocks noGrp="1"/>
          </p:cNvSpPr>
          <p:nvPr>
            <p:ph type="title" hasCustomPrompt="1"/>
          </p:nvPr>
        </p:nvSpPr>
        <p:spPr>
          <a:xfrm>
            <a:off x="680321" y="-1109438"/>
            <a:ext cx="10435232" cy="1080938"/>
          </a:xfrm>
        </p:spPr>
        <p:txBody>
          <a:bodyPr/>
          <a:lstStyle>
            <a:lvl1pPr>
              <a:defRPr>
                <a:solidFill>
                  <a:srgbClr val="FFFFFF"/>
                </a:solidFill>
              </a:defRPr>
            </a:lvl1pPr>
          </a:lstStyle>
          <a:p>
            <a:r>
              <a:rPr lang="en-GB"/>
              <a:t>Click to edit Master hidden title style</a:t>
            </a:r>
            <a:endParaRPr lang="en-US"/>
          </a:p>
        </p:txBody>
      </p:sp>
      <p:sp>
        <p:nvSpPr>
          <p:cNvPr id="3" name="Content Placeholder 3">
            <a:extLst>
              <a:ext uri="{FF2B5EF4-FFF2-40B4-BE49-F238E27FC236}">
                <a16:creationId xmlns:a16="http://schemas.microsoft.com/office/drawing/2014/main" id="{5A7AEB47-527F-CABE-62E2-F80DBAD97853}"/>
              </a:ext>
            </a:extLst>
          </p:cNvPr>
          <p:cNvSpPr>
            <a:spLocks noGrp="1"/>
          </p:cNvSpPr>
          <p:nvPr>
            <p:ph sz="half" idx="2"/>
          </p:nvPr>
        </p:nvSpPr>
        <p:spPr>
          <a:xfrm>
            <a:off x="679601" y="469071"/>
            <a:ext cx="4820828" cy="501732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Content Placeholder 2">
            <a:extLst>
              <a:ext uri="{FF2B5EF4-FFF2-40B4-BE49-F238E27FC236}">
                <a16:creationId xmlns:a16="http://schemas.microsoft.com/office/drawing/2014/main" id="{9EE18F17-A362-49E0-BBAA-366143217412}"/>
              </a:ext>
            </a:extLst>
          </p:cNvPr>
          <p:cNvSpPr>
            <a:spLocks noGrp="1"/>
          </p:cNvSpPr>
          <p:nvPr>
            <p:ph sz="half" idx="1"/>
          </p:nvPr>
        </p:nvSpPr>
        <p:spPr>
          <a:xfrm>
            <a:off x="5768049" y="465702"/>
            <a:ext cx="4745654" cy="2549746"/>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內容版面配置區 5">
            <a:extLst>
              <a:ext uri="{FF2B5EF4-FFF2-40B4-BE49-F238E27FC236}">
                <a16:creationId xmlns:a16="http://schemas.microsoft.com/office/drawing/2014/main" id="{207EE8FF-68B0-E21F-CD4A-A1942D30DFFF}"/>
              </a:ext>
            </a:extLst>
          </p:cNvPr>
          <p:cNvSpPr>
            <a:spLocks noGrp="1"/>
          </p:cNvSpPr>
          <p:nvPr>
            <p:ph sz="quarter" idx="14"/>
          </p:nvPr>
        </p:nvSpPr>
        <p:spPr>
          <a:xfrm>
            <a:off x="5768049" y="3144878"/>
            <a:ext cx="4745654" cy="23415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文字版面配置區 18">
            <a:extLst>
              <a:ext uri="{FF2B5EF4-FFF2-40B4-BE49-F238E27FC236}">
                <a16:creationId xmlns:a16="http://schemas.microsoft.com/office/drawing/2014/main" id="{0E232852-361C-087F-7B3B-4D3B0E9C0066}"/>
              </a:ext>
            </a:extLst>
          </p:cNvPr>
          <p:cNvSpPr>
            <a:spLocks noGrp="1"/>
          </p:cNvSpPr>
          <p:nvPr>
            <p:ph type="body" sz="quarter" idx="38"/>
          </p:nvPr>
        </p:nvSpPr>
        <p:spPr>
          <a:xfrm>
            <a:off x="681038" y="5730241"/>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7" name="Date Placeholder 6">
            <a:extLst>
              <a:ext uri="{FF2B5EF4-FFF2-40B4-BE49-F238E27FC236}">
                <a16:creationId xmlns:a16="http://schemas.microsoft.com/office/drawing/2014/main" id="{687F1ACF-892B-DF90-E278-EFD7F4CFC1D0}"/>
              </a:ext>
            </a:extLst>
          </p:cNvPr>
          <p:cNvSpPr>
            <a:spLocks noGrp="1"/>
          </p:cNvSpPr>
          <p:nvPr>
            <p:ph type="dt" sz="half" idx="15"/>
          </p:nvPr>
        </p:nvSpPr>
        <p:spPr/>
        <p:txBody>
          <a:bodyPr/>
          <a:lstStyle/>
          <a:p>
            <a:fld id="{82366278-3313-8549-87DE-ECC5920BEA47}" type="datetime1">
              <a:rPr lang="en-HK" smtClean="0"/>
              <a:pPr/>
              <a:t>22/11/2024</a:t>
            </a:fld>
            <a:endParaRPr lang="en-US"/>
          </a:p>
        </p:txBody>
      </p:sp>
      <p:sp>
        <p:nvSpPr>
          <p:cNvPr id="8" name="Footer Placeholder 7">
            <a:extLst>
              <a:ext uri="{FF2B5EF4-FFF2-40B4-BE49-F238E27FC236}">
                <a16:creationId xmlns:a16="http://schemas.microsoft.com/office/drawing/2014/main" id="{9E181870-8C03-FC9A-AAC7-724078F0CD26}"/>
              </a:ext>
            </a:extLst>
          </p:cNvPr>
          <p:cNvSpPr>
            <a:spLocks noGrp="1"/>
          </p:cNvSpPr>
          <p:nvPr>
            <p:ph type="ftr" sz="quarter" idx="16"/>
          </p:nvPr>
        </p:nvSpPr>
        <p:spPr/>
        <p:txBody>
          <a:bodyPr/>
          <a:lstStyle/>
          <a:p>
            <a:r>
              <a:rPr lang="en-US"/>
              <a:t>Edit footer and page number options in “Header &amp; Footer”</a:t>
            </a:r>
          </a:p>
        </p:txBody>
      </p:sp>
      <p:sp>
        <p:nvSpPr>
          <p:cNvPr id="9" name="Slide Number Placeholder 8">
            <a:extLst>
              <a:ext uri="{FF2B5EF4-FFF2-40B4-BE49-F238E27FC236}">
                <a16:creationId xmlns:a16="http://schemas.microsoft.com/office/drawing/2014/main" id="{1151B546-7954-7F7D-97B2-4FE88BBCC847}"/>
              </a:ext>
            </a:extLst>
          </p:cNvPr>
          <p:cNvSpPr>
            <a:spLocks noGrp="1"/>
          </p:cNvSpPr>
          <p:nvPr>
            <p:ph type="sldNum" sz="quarter" idx="17"/>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34224977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Hidden title-3 boxes layout F">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E5F4FD-5A88-E540-F995-F21A91E6A87A}"/>
              </a:ext>
            </a:extLst>
          </p:cNvPr>
          <p:cNvSpPr>
            <a:spLocks noGrp="1"/>
          </p:cNvSpPr>
          <p:nvPr>
            <p:ph type="title" hasCustomPrompt="1"/>
          </p:nvPr>
        </p:nvSpPr>
        <p:spPr>
          <a:xfrm>
            <a:off x="680321" y="-1109438"/>
            <a:ext cx="10435232" cy="1080938"/>
          </a:xfrm>
        </p:spPr>
        <p:txBody>
          <a:bodyPr/>
          <a:lstStyle>
            <a:lvl1pPr>
              <a:defRPr>
                <a:solidFill>
                  <a:srgbClr val="FFFFFF"/>
                </a:solidFill>
              </a:defRPr>
            </a:lvl1pPr>
          </a:lstStyle>
          <a:p>
            <a:r>
              <a:rPr lang="en-GB"/>
              <a:t>Click to edit Master hidden title style</a:t>
            </a:r>
            <a:endParaRPr lang="en-US"/>
          </a:p>
        </p:txBody>
      </p:sp>
      <p:sp>
        <p:nvSpPr>
          <p:cNvPr id="2" name="Content Placeholder 2">
            <a:extLst>
              <a:ext uri="{FF2B5EF4-FFF2-40B4-BE49-F238E27FC236}">
                <a16:creationId xmlns:a16="http://schemas.microsoft.com/office/drawing/2014/main" id="{9EE18F17-A362-49E0-BBAA-366143217412}"/>
              </a:ext>
            </a:extLst>
          </p:cNvPr>
          <p:cNvSpPr>
            <a:spLocks noGrp="1"/>
          </p:cNvSpPr>
          <p:nvPr>
            <p:ph sz="half" idx="1"/>
          </p:nvPr>
        </p:nvSpPr>
        <p:spPr>
          <a:xfrm>
            <a:off x="679602" y="496287"/>
            <a:ext cx="4820828" cy="2261657"/>
          </a:xfrm>
        </p:spPr>
        <p:txBody>
          <a:bodyPr/>
          <a:lstStyle>
            <a:lvl4pPr marL="1371600" indent="0">
              <a:buNone/>
              <a:defRPr/>
            </a:lvl4pPr>
            <a:lvl5pPr marL="1828800" indent="0">
              <a:buNone/>
              <a:defRPr/>
            </a:lvl5pPr>
          </a:lstStyle>
          <a:p>
            <a:pPr lvl="0"/>
            <a:r>
              <a:rPr lang="en-GB"/>
              <a:t>Click to edit Master text styles</a:t>
            </a:r>
          </a:p>
          <a:p>
            <a:pPr lvl="1"/>
            <a:r>
              <a:rPr lang="en-GB"/>
              <a:t>Second level</a:t>
            </a:r>
          </a:p>
          <a:p>
            <a:pPr lvl="2"/>
            <a:r>
              <a:rPr lang="en-GB"/>
              <a:t>Third level</a:t>
            </a:r>
          </a:p>
        </p:txBody>
      </p:sp>
      <p:sp>
        <p:nvSpPr>
          <p:cNvPr id="3" name="Content Placeholder 3">
            <a:extLst>
              <a:ext uri="{FF2B5EF4-FFF2-40B4-BE49-F238E27FC236}">
                <a16:creationId xmlns:a16="http://schemas.microsoft.com/office/drawing/2014/main" id="{5A7AEB47-527F-CABE-62E2-F80DBAD97853}"/>
              </a:ext>
            </a:extLst>
          </p:cNvPr>
          <p:cNvSpPr>
            <a:spLocks noGrp="1"/>
          </p:cNvSpPr>
          <p:nvPr>
            <p:ph sz="half" idx="2"/>
          </p:nvPr>
        </p:nvSpPr>
        <p:spPr>
          <a:xfrm>
            <a:off x="679601" y="3025859"/>
            <a:ext cx="4820828" cy="1874483"/>
          </a:xfrm>
        </p:spPr>
        <p:txBody>
          <a:bodyPr/>
          <a:lstStyle/>
          <a:p>
            <a:pPr lvl="0"/>
            <a:r>
              <a:rPr lang="en-GB"/>
              <a:t>Click to edit Master text styles</a:t>
            </a:r>
          </a:p>
          <a:p>
            <a:pPr lvl="1"/>
            <a:r>
              <a:rPr lang="en-GB"/>
              <a:t>Second level</a:t>
            </a:r>
          </a:p>
          <a:p>
            <a:pPr lvl="2"/>
            <a:r>
              <a:rPr lang="en-GB"/>
              <a:t>Third level</a:t>
            </a:r>
            <a:endParaRPr lang="en-US"/>
          </a:p>
        </p:txBody>
      </p:sp>
      <p:sp>
        <p:nvSpPr>
          <p:cNvPr id="6" name="內容版面配置區 5">
            <a:extLst>
              <a:ext uri="{FF2B5EF4-FFF2-40B4-BE49-F238E27FC236}">
                <a16:creationId xmlns:a16="http://schemas.microsoft.com/office/drawing/2014/main" id="{207EE8FF-68B0-E21F-CD4A-A1942D30DFFF}"/>
              </a:ext>
            </a:extLst>
          </p:cNvPr>
          <p:cNvSpPr>
            <a:spLocks noGrp="1"/>
          </p:cNvSpPr>
          <p:nvPr>
            <p:ph sz="quarter" idx="14"/>
          </p:nvPr>
        </p:nvSpPr>
        <p:spPr>
          <a:xfrm>
            <a:off x="5692158" y="469071"/>
            <a:ext cx="4745654" cy="443127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文字版面配置區 18">
            <a:extLst>
              <a:ext uri="{FF2B5EF4-FFF2-40B4-BE49-F238E27FC236}">
                <a16:creationId xmlns:a16="http://schemas.microsoft.com/office/drawing/2014/main" id="{33306F54-4133-7318-5C1A-CF01A3DDAE4D}"/>
              </a:ext>
            </a:extLst>
          </p:cNvPr>
          <p:cNvSpPr>
            <a:spLocks noGrp="1"/>
          </p:cNvSpPr>
          <p:nvPr>
            <p:ph type="body" sz="quarter" idx="38"/>
          </p:nvPr>
        </p:nvSpPr>
        <p:spPr>
          <a:xfrm>
            <a:off x="681038" y="5730241"/>
            <a:ext cx="10434515" cy="487997"/>
          </a:xfrm>
        </p:spPr>
        <p:txBody>
          <a:bodyPr/>
          <a:lstStyle>
            <a:lvl1pPr marL="0" indent="0">
              <a:buNone/>
              <a:defRPr/>
            </a:lvl1pPr>
          </a:lstStyle>
          <a:p>
            <a:pPr lvl="0"/>
            <a:r>
              <a:rPr kumimoji="1" lang="en-US" altLang="zh-HK"/>
              <a:t>Click to edit Master text styles</a:t>
            </a:r>
            <a:endParaRPr kumimoji="1" lang="zh-HK" altLang="en-US"/>
          </a:p>
        </p:txBody>
      </p:sp>
      <p:sp>
        <p:nvSpPr>
          <p:cNvPr id="7" name="Date Placeholder 6">
            <a:extLst>
              <a:ext uri="{FF2B5EF4-FFF2-40B4-BE49-F238E27FC236}">
                <a16:creationId xmlns:a16="http://schemas.microsoft.com/office/drawing/2014/main" id="{7B3056F2-8429-16F4-3EDD-9875AFCDCC12}"/>
              </a:ext>
            </a:extLst>
          </p:cNvPr>
          <p:cNvSpPr>
            <a:spLocks noGrp="1"/>
          </p:cNvSpPr>
          <p:nvPr>
            <p:ph type="dt" sz="half" idx="15"/>
          </p:nvPr>
        </p:nvSpPr>
        <p:spPr/>
        <p:txBody>
          <a:bodyPr/>
          <a:lstStyle/>
          <a:p>
            <a:fld id="{82366278-3313-8549-87DE-ECC5920BEA47}" type="datetime1">
              <a:rPr lang="en-HK" smtClean="0"/>
              <a:pPr/>
              <a:t>22/11/2024</a:t>
            </a:fld>
            <a:endParaRPr lang="en-US"/>
          </a:p>
        </p:txBody>
      </p:sp>
      <p:sp>
        <p:nvSpPr>
          <p:cNvPr id="8" name="Footer Placeholder 7">
            <a:extLst>
              <a:ext uri="{FF2B5EF4-FFF2-40B4-BE49-F238E27FC236}">
                <a16:creationId xmlns:a16="http://schemas.microsoft.com/office/drawing/2014/main" id="{D5411A07-2369-3BA3-1B96-5BF62C0D581F}"/>
              </a:ext>
            </a:extLst>
          </p:cNvPr>
          <p:cNvSpPr>
            <a:spLocks noGrp="1"/>
          </p:cNvSpPr>
          <p:nvPr>
            <p:ph type="ftr" sz="quarter" idx="16"/>
          </p:nvPr>
        </p:nvSpPr>
        <p:spPr/>
        <p:txBody>
          <a:bodyPr/>
          <a:lstStyle/>
          <a:p>
            <a:r>
              <a:rPr lang="en-US"/>
              <a:t>Edit footer and page number options in “Header &amp; Footer”</a:t>
            </a:r>
          </a:p>
        </p:txBody>
      </p:sp>
      <p:sp>
        <p:nvSpPr>
          <p:cNvPr id="9" name="Slide Number Placeholder 8">
            <a:extLst>
              <a:ext uri="{FF2B5EF4-FFF2-40B4-BE49-F238E27FC236}">
                <a16:creationId xmlns:a16="http://schemas.microsoft.com/office/drawing/2014/main" id="{E376F334-7715-2EF8-B89F-7D544B7FB428}"/>
              </a:ext>
            </a:extLst>
          </p:cNvPr>
          <p:cNvSpPr>
            <a:spLocks noGrp="1"/>
          </p:cNvSpPr>
          <p:nvPr>
            <p:ph type="sldNum" sz="quarter" idx="17"/>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8934652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9" Type="http://schemas.openxmlformats.org/officeDocument/2006/relationships/slideLayout" Target="../slideLayouts/slideLayout97.xml"/><Relationship Id="rId21" Type="http://schemas.openxmlformats.org/officeDocument/2006/relationships/slideLayout" Target="../slideLayouts/slideLayout79.xml"/><Relationship Id="rId34" Type="http://schemas.openxmlformats.org/officeDocument/2006/relationships/slideLayout" Target="../slideLayouts/slideLayout92.xml"/><Relationship Id="rId42" Type="http://schemas.openxmlformats.org/officeDocument/2006/relationships/slideLayout" Target="../slideLayouts/slideLayout100.xml"/><Relationship Id="rId47" Type="http://schemas.openxmlformats.org/officeDocument/2006/relationships/slideLayout" Target="../slideLayouts/slideLayout105.xml"/><Relationship Id="rId50" Type="http://schemas.openxmlformats.org/officeDocument/2006/relationships/slideLayout" Target="../slideLayouts/slideLayout108.xml"/><Relationship Id="rId55" Type="http://schemas.openxmlformats.org/officeDocument/2006/relationships/slideLayout" Target="../slideLayouts/slideLayout113.xml"/><Relationship Id="rId7" Type="http://schemas.openxmlformats.org/officeDocument/2006/relationships/slideLayout" Target="../slideLayouts/slideLayout6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9" Type="http://schemas.openxmlformats.org/officeDocument/2006/relationships/slideLayout" Target="../slideLayouts/slideLayout87.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32" Type="http://schemas.openxmlformats.org/officeDocument/2006/relationships/slideLayout" Target="../slideLayouts/slideLayout90.xml"/><Relationship Id="rId37" Type="http://schemas.openxmlformats.org/officeDocument/2006/relationships/slideLayout" Target="../slideLayouts/slideLayout95.xml"/><Relationship Id="rId40" Type="http://schemas.openxmlformats.org/officeDocument/2006/relationships/slideLayout" Target="../slideLayouts/slideLayout98.xml"/><Relationship Id="rId45" Type="http://schemas.openxmlformats.org/officeDocument/2006/relationships/slideLayout" Target="../slideLayouts/slideLayout103.xml"/><Relationship Id="rId53" Type="http://schemas.openxmlformats.org/officeDocument/2006/relationships/slideLayout" Target="../slideLayouts/slideLayout111.xml"/><Relationship Id="rId58" Type="http://schemas.openxmlformats.org/officeDocument/2006/relationships/image" Target="../media/image1.png"/><Relationship Id="rId5" Type="http://schemas.openxmlformats.org/officeDocument/2006/relationships/slideLayout" Target="../slideLayouts/slideLayout63.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 Id="rId30" Type="http://schemas.openxmlformats.org/officeDocument/2006/relationships/slideLayout" Target="../slideLayouts/slideLayout88.xml"/><Relationship Id="rId35" Type="http://schemas.openxmlformats.org/officeDocument/2006/relationships/slideLayout" Target="../slideLayouts/slideLayout93.xml"/><Relationship Id="rId43" Type="http://schemas.openxmlformats.org/officeDocument/2006/relationships/slideLayout" Target="../slideLayouts/slideLayout101.xml"/><Relationship Id="rId48" Type="http://schemas.openxmlformats.org/officeDocument/2006/relationships/slideLayout" Target="../slideLayouts/slideLayout106.xml"/><Relationship Id="rId56" Type="http://schemas.openxmlformats.org/officeDocument/2006/relationships/slideLayout" Target="../slideLayouts/slideLayout114.xml"/><Relationship Id="rId8" Type="http://schemas.openxmlformats.org/officeDocument/2006/relationships/slideLayout" Target="../slideLayouts/slideLayout66.xml"/><Relationship Id="rId51" Type="http://schemas.openxmlformats.org/officeDocument/2006/relationships/slideLayout" Target="../slideLayouts/slideLayout109.xml"/><Relationship Id="rId3" Type="http://schemas.openxmlformats.org/officeDocument/2006/relationships/slideLayout" Target="../slideLayouts/slideLayout61.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33" Type="http://schemas.openxmlformats.org/officeDocument/2006/relationships/slideLayout" Target="../slideLayouts/slideLayout91.xml"/><Relationship Id="rId38" Type="http://schemas.openxmlformats.org/officeDocument/2006/relationships/slideLayout" Target="../slideLayouts/slideLayout96.xml"/><Relationship Id="rId46" Type="http://schemas.openxmlformats.org/officeDocument/2006/relationships/slideLayout" Target="../slideLayouts/slideLayout104.xml"/><Relationship Id="rId20" Type="http://schemas.openxmlformats.org/officeDocument/2006/relationships/slideLayout" Target="../slideLayouts/slideLayout78.xml"/><Relationship Id="rId41" Type="http://schemas.openxmlformats.org/officeDocument/2006/relationships/slideLayout" Target="../slideLayouts/slideLayout99.xml"/><Relationship Id="rId54" Type="http://schemas.openxmlformats.org/officeDocument/2006/relationships/slideLayout" Target="../slideLayouts/slideLayout112.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slideLayout" Target="../slideLayouts/slideLayout86.xml"/><Relationship Id="rId36" Type="http://schemas.openxmlformats.org/officeDocument/2006/relationships/slideLayout" Target="../slideLayouts/slideLayout94.xml"/><Relationship Id="rId49" Type="http://schemas.openxmlformats.org/officeDocument/2006/relationships/slideLayout" Target="../slideLayouts/slideLayout107.xml"/><Relationship Id="rId57" Type="http://schemas.openxmlformats.org/officeDocument/2006/relationships/theme" Target="../theme/theme2.xml"/><Relationship Id="rId10" Type="http://schemas.openxmlformats.org/officeDocument/2006/relationships/slideLayout" Target="../slideLayouts/slideLayout68.xml"/><Relationship Id="rId31" Type="http://schemas.openxmlformats.org/officeDocument/2006/relationships/slideLayout" Target="../slideLayouts/slideLayout89.xml"/><Relationship Id="rId44" Type="http://schemas.openxmlformats.org/officeDocument/2006/relationships/slideLayout" Target="../slideLayouts/slideLayout102.xml"/><Relationship Id="rId52" Type="http://schemas.openxmlformats.org/officeDocument/2006/relationships/slideLayout" Target="../slideLayouts/slideLayout11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26" Type="http://schemas.openxmlformats.org/officeDocument/2006/relationships/slideLayout" Target="../slideLayouts/slideLayout140.xml"/><Relationship Id="rId39" Type="http://schemas.openxmlformats.org/officeDocument/2006/relationships/slideLayout" Target="../slideLayouts/slideLayout153.xml"/><Relationship Id="rId21" Type="http://schemas.openxmlformats.org/officeDocument/2006/relationships/slideLayout" Target="../slideLayouts/slideLayout135.xml"/><Relationship Id="rId34" Type="http://schemas.openxmlformats.org/officeDocument/2006/relationships/slideLayout" Target="../slideLayouts/slideLayout148.xml"/><Relationship Id="rId42" Type="http://schemas.openxmlformats.org/officeDocument/2006/relationships/slideLayout" Target="../slideLayouts/slideLayout156.xml"/><Relationship Id="rId47" Type="http://schemas.openxmlformats.org/officeDocument/2006/relationships/slideLayout" Target="../slideLayouts/slideLayout161.xml"/><Relationship Id="rId50" Type="http://schemas.openxmlformats.org/officeDocument/2006/relationships/slideLayout" Target="../slideLayouts/slideLayout164.xml"/><Relationship Id="rId55" Type="http://schemas.openxmlformats.org/officeDocument/2006/relationships/slideLayout" Target="../slideLayouts/slideLayout169.xml"/><Relationship Id="rId7" Type="http://schemas.openxmlformats.org/officeDocument/2006/relationships/slideLayout" Target="../slideLayouts/slideLayout121.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9" Type="http://schemas.openxmlformats.org/officeDocument/2006/relationships/slideLayout" Target="../slideLayouts/slideLayout143.xml"/><Relationship Id="rId11" Type="http://schemas.openxmlformats.org/officeDocument/2006/relationships/slideLayout" Target="../slideLayouts/slideLayout125.xml"/><Relationship Id="rId24" Type="http://schemas.openxmlformats.org/officeDocument/2006/relationships/slideLayout" Target="../slideLayouts/slideLayout138.xml"/><Relationship Id="rId32" Type="http://schemas.openxmlformats.org/officeDocument/2006/relationships/slideLayout" Target="../slideLayouts/slideLayout146.xml"/><Relationship Id="rId37" Type="http://schemas.openxmlformats.org/officeDocument/2006/relationships/slideLayout" Target="../slideLayouts/slideLayout151.xml"/><Relationship Id="rId40" Type="http://schemas.openxmlformats.org/officeDocument/2006/relationships/slideLayout" Target="../slideLayouts/slideLayout154.xml"/><Relationship Id="rId45" Type="http://schemas.openxmlformats.org/officeDocument/2006/relationships/slideLayout" Target="../slideLayouts/slideLayout159.xml"/><Relationship Id="rId53" Type="http://schemas.openxmlformats.org/officeDocument/2006/relationships/slideLayout" Target="../slideLayouts/slideLayout167.xml"/><Relationship Id="rId58" Type="http://schemas.openxmlformats.org/officeDocument/2006/relationships/image" Target="../media/image5.jpeg"/><Relationship Id="rId5" Type="http://schemas.openxmlformats.org/officeDocument/2006/relationships/slideLayout" Target="../slideLayouts/slideLayout119.xml"/><Relationship Id="rId19" Type="http://schemas.openxmlformats.org/officeDocument/2006/relationships/slideLayout" Target="../slideLayouts/slideLayout133.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 Id="rId22" Type="http://schemas.openxmlformats.org/officeDocument/2006/relationships/slideLayout" Target="../slideLayouts/slideLayout136.xml"/><Relationship Id="rId27" Type="http://schemas.openxmlformats.org/officeDocument/2006/relationships/slideLayout" Target="../slideLayouts/slideLayout141.xml"/><Relationship Id="rId30" Type="http://schemas.openxmlformats.org/officeDocument/2006/relationships/slideLayout" Target="../slideLayouts/slideLayout144.xml"/><Relationship Id="rId35" Type="http://schemas.openxmlformats.org/officeDocument/2006/relationships/slideLayout" Target="../slideLayouts/slideLayout149.xml"/><Relationship Id="rId43" Type="http://schemas.openxmlformats.org/officeDocument/2006/relationships/slideLayout" Target="../slideLayouts/slideLayout157.xml"/><Relationship Id="rId48" Type="http://schemas.openxmlformats.org/officeDocument/2006/relationships/slideLayout" Target="../slideLayouts/slideLayout162.xml"/><Relationship Id="rId56" Type="http://schemas.openxmlformats.org/officeDocument/2006/relationships/slideLayout" Target="../slideLayouts/slideLayout170.xml"/><Relationship Id="rId8" Type="http://schemas.openxmlformats.org/officeDocument/2006/relationships/slideLayout" Target="../slideLayouts/slideLayout122.xml"/><Relationship Id="rId51" Type="http://schemas.openxmlformats.org/officeDocument/2006/relationships/slideLayout" Target="../slideLayouts/slideLayout165.xml"/><Relationship Id="rId3" Type="http://schemas.openxmlformats.org/officeDocument/2006/relationships/slideLayout" Target="../slideLayouts/slideLayout117.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5" Type="http://schemas.openxmlformats.org/officeDocument/2006/relationships/slideLayout" Target="../slideLayouts/slideLayout139.xml"/><Relationship Id="rId33" Type="http://schemas.openxmlformats.org/officeDocument/2006/relationships/slideLayout" Target="../slideLayouts/slideLayout147.xml"/><Relationship Id="rId38" Type="http://schemas.openxmlformats.org/officeDocument/2006/relationships/slideLayout" Target="../slideLayouts/slideLayout152.xml"/><Relationship Id="rId46" Type="http://schemas.openxmlformats.org/officeDocument/2006/relationships/slideLayout" Target="../slideLayouts/slideLayout160.xml"/><Relationship Id="rId20" Type="http://schemas.openxmlformats.org/officeDocument/2006/relationships/slideLayout" Target="../slideLayouts/slideLayout134.xml"/><Relationship Id="rId41" Type="http://schemas.openxmlformats.org/officeDocument/2006/relationships/slideLayout" Target="../slideLayouts/slideLayout155.xml"/><Relationship Id="rId54" Type="http://schemas.openxmlformats.org/officeDocument/2006/relationships/slideLayout" Target="../slideLayouts/slideLayout168.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5" Type="http://schemas.openxmlformats.org/officeDocument/2006/relationships/slideLayout" Target="../slideLayouts/slideLayout129.xml"/><Relationship Id="rId23" Type="http://schemas.openxmlformats.org/officeDocument/2006/relationships/slideLayout" Target="../slideLayouts/slideLayout137.xml"/><Relationship Id="rId28" Type="http://schemas.openxmlformats.org/officeDocument/2006/relationships/slideLayout" Target="../slideLayouts/slideLayout142.xml"/><Relationship Id="rId36" Type="http://schemas.openxmlformats.org/officeDocument/2006/relationships/slideLayout" Target="../slideLayouts/slideLayout150.xml"/><Relationship Id="rId49" Type="http://schemas.openxmlformats.org/officeDocument/2006/relationships/slideLayout" Target="../slideLayouts/slideLayout163.xml"/><Relationship Id="rId57" Type="http://schemas.openxmlformats.org/officeDocument/2006/relationships/theme" Target="../theme/theme3.xml"/><Relationship Id="rId10" Type="http://schemas.openxmlformats.org/officeDocument/2006/relationships/slideLayout" Target="../slideLayouts/slideLayout124.xml"/><Relationship Id="rId31" Type="http://schemas.openxmlformats.org/officeDocument/2006/relationships/slideLayout" Target="../slideLayouts/slideLayout145.xml"/><Relationship Id="rId44" Type="http://schemas.openxmlformats.org/officeDocument/2006/relationships/slideLayout" Target="../slideLayouts/slideLayout158.xml"/><Relationship Id="rId52" Type="http://schemas.openxmlformats.org/officeDocument/2006/relationships/slideLayout" Target="../slideLayouts/slideLayout16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78.xml"/><Relationship Id="rId3" Type="http://schemas.openxmlformats.org/officeDocument/2006/relationships/slideLayout" Target="../slideLayouts/slideLayout173.xml"/><Relationship Id="rId7" Type="http://schemas.openxmlformats.org/officeDocument/2006/relationships/slideLayout" Target="../slideLayouts/slideLayout177.xml"/><Relationship Id="rId12" Type="http://schemas.openxmlformats.org/officeDocument/2006/relationships/theme" Target="../theme/theme4.xml"/><Relationship Id="rId2" Type="http://schemas.openxmlformats.org/officeDocument/2006/relationships/slideLayout" Target="../slideLayouts/slideLayout172.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5" Type="http://schemas.openxmlformats.org/officeDocument/2006/relationships/slideLayout" Target="../slideLayouts/slideLayout175.xml"/><Relationship Id="rId10" Type="http://schemas.openxmlformats.org/officeDocument/2006/relationships/slideLayout" Target="../slideLayouts/slideLayout180.xml"/><Relationship Id="rId4" Type="http://schemas.openxmlformats.org/officeDocument/2006/relationships/slideLayout" Target="../slideLayouts/slideLayout174.xml"/><Relationship Id="rId9" Type="http://schemas.openxmlformats.org/officeDocument/2006/relationships/slideLayout" Target="../slideLayouts/slideLayout1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0320" y="452923"/>
            <a:ext cx="9613861" cy="1080938"/>
          </a:xfrm>
          <a:prstGeom prst="rect">
            <a:avLst/>
          </a:prstGeom>
          <a:solidFill>
            <a:srgbClr val="245002"/>
          </a:solidFill>
          <a:ln w="38100">
            <a:solidFill>
              <a:srgbClr val="E9E6C5"/>
            </a:solidFill>
          </a:ln>
        </p:spPr>
        <p:txBody>
          <a:bodyPr vert="horz" lIns="91440" tIns="45720" rIns="91440" bIns="45720" rtlCol="0" anchor="ctr">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80320" y="1825423"/>
            <a:ext cx="9613861" cy="2686962"/>
          </a:xfrm>
          <a:prstGeom prst="rect">
            <a:avLst/>
          </a:prstGeom>
        </p:spPr>
        <p:txBody>
          <a:bodyPr vert="horz" lIns="91440" tIns="45720" rIns="91440" bIns="45720" rtlCol="0">
            <a:no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8" name="Slide Number Placeholder 5">
            <a:extLst>
              <a:ext uri="{FF2B5EF4-FFF2-40B4-BE49-F238E27FC236}">
                <a16:creationId xmlns:a16="http://schemas.microsoft.com/office/drawing/2014/main" id="{433170C4-4262-8CDE-A3FF-BD3ACE6F47A6}"/>
              </a:ext>
            </a:extLst>
          </p:cNvPr>
          <p:cNvSpPr>
            <a:spLocks noGrp="1"/>
          </p:cNvSpPr>
          <p:nvPr>
            <p:ph type="sldNum" sz="quarter" idx="4"/>
          </p:nvPr>
        </p:nvSpPr>
        <p:spPr>
          <a:xfrm>
            <a:off x="11314018" y="5633292"/>
            <a:ext cx="677741" cy="365125"/>
          </a:xfrm>
          <a:prstGeom prst="rect">
            <a:avLst/>
          </a:prstGeom>
        </p:spPr>
        <p:txBody>
          <a:bodyPr/>
          <a:lstStyle>
            <a:lvl1pPr>
              <a:defRPr>
                <a:latin typeface="Arial" panose="020B0604020202020204" pitchFamily="34" charset="0"/>
                <a:cs typeface="Arial" panose="020B0604020202020204" pitchFamily="34" charset="0"/>
              </a:defRPr>
            </a:lvl1pPr>
          </a:lstStyle>
          <a:p>
            <a:fld id="{D57F1E4F-1CFF-5643-939E-217C01CDF565}" type="slidenum">
              <a:rPr lang="en-US" smtClean="0"/>
              <a:pPr/>
              <a:t>‹#›</a:t>
            </a:fld>
            <a:endParaRPr lang="en-US"/>
          </a:p>
        </p:txBody>
      </p:sp>
      <p:sp>
        <p:nvSpPr>
          <p:cNvPr id="9" name="Date Placeholder 3">
            <a:extLst>
              <a:ext uri="{FF2B5EF4-FFF2-40B4-BE49-F238E27FC236}">
                <a16:creationId xmlns:a16="http://schemas.microsoft.com/office/drawing/2014/main" id="{3560AF3B-E9A7-8421-7370-70C92D6586B7}"/>
              </a:ext>
            </a:extLst>
          </p:cNvPr>
          <p:cNvSpPr>
            <a:spLocks noGrp="1"/>
          </p:cNvSpPr>
          <p:nvPr>
            <p:ph type="dt" sz="half" idx="2"/>
          </p:nvPr>
        </p:nvSpPr>
        <p:spPr>
          <a:xfrm>
            <a:off x="7550981" y="5633293"/>
            <a:ext cx="2147201" cy="365125"/>
          </a:xfrm>
          <a:prstGeom prst="rect">
            <a:avLst/>
          </a:prstGeom>
        </p:spPr>
        <p:txBody>
          <a:bodyPr/>
          <a:lstStyle>
            <a:lvl1pPr>
              <a:defRPr>
                <a:latin typeface="Arial" panose="020B0604020202020204" pitchFamily="34" charset="0"/>
                <a:cs typeface="Arial" panose="020B0604020202020204" pitchFamily="34" charset="0"/>
              </a:defRPr>
            </a:lvl1pPr>
          </a:lstStyle>
          <a:p>
            <a:fld id="{82366278-3313-8549-87DE-ECC5920BEA47}" type="datetime1">
              <a:rPr lang="en-HK" smtClean="0"/>
              <a:pPr/>
              <a:t>22/11/2024</a:t>
            </a:fld>
            <a:endParaRPr lang="en-US"/>
          </a:p>
        </p:txBody>
      </p:sp>
      <p:sp>
        <p:nvSpPr>
          <p:cNvPr id="10" name="Footer Placeholder 4">
            <a:extLst>
              <a:ext uri="{FF2B5EF4-FFF2-40B4-BE49-F238E27FC236}">
                <a16:creationId xmlns:a16="http://schemas.microsoft.com/office/drawing/2014/main" id="{D32787B0-4D8B-D631-D104-A172D8DE657C}"/>
              </a:ext>
            </a:extLst>
          </p:cNvPr>
          <p:cNvSpPr>
            <a:spLocks noGrp="1"/>
          </p:cNvSpPr>
          <p:nvPr>
            <p:ph type="ftr" sz="quarter" idx="3"/>
          </p:nvPr>
        </p:nvSpPr>
        <p:spPr>
          <a:xfrm>
            <a:off x="680321" y="5633294"/>
            <a:ext cx="6870660" cy="365125"/>
          </a:xfrm>
          <a:prstGeom prst="rect">
            <a:avLst/>
          </a:prstGeom>
        </p:spPr>
        <p:txBody>
          <a:bodyPr/>
          <a:lstStyle>
            <a:lvl1pPr>
              <a:defRPr>
                <a:latin typeface="Arial" panose="020B0604020202020204" pitchFamily="34" charset="0"/>
                <a:cs typeface="Arial" panose="020B0604020202020204" pitchFamily="34" charset="0"/>
              </a:defRPr>
            </a:lvl1pPr>
          </a:lstStyle>
          <a:p>
            <a:r>
              <a:rPr lang="en-US"/>
              <a:t>Edit footer and page number options in “Header &amp; Footer”</a:t>
            </a:r>
          </a:p>
        </p:txBody>
      </p:sp>
      <p:sp>
        <p:nvSpPr>
          <p:cNvPr id="4" name="矩形 3">
            <a:extLst>
              <a:ext uri="{FF2B5EF4-FFF2-40B4-BE49-F238E27FC236}">
                <a16:creationId xmlns:a16="http://schemas.microsoft.com/office/drawing/2014/main" id="{7ADF8C8B-DA35-537C-3455-20543F19E9EB}"/>
              </a:ext>
              <a:ext uri="{C183D7F6-B498-43B3-948B-1728B52AA6E4}">
                <adec:decorative xmlns:adec="http://schemas.microsoft.com/office/drawing/2017/decorative" val="1"/>
              </a:ext>
            </a:extLst>
          </p:cNvPr>
          <p:cNvSpPr/>
          <p:nvPr userDrawn="1"/>
        </p:nvSpPr>
        <p:spPr>
          <a:xfrm>
            <a:off x="0" y="6157912"/>
            <a:ext cx="12192000" cy="700087"/>
          </a:xfrm>
          <a:prstGeom prst="rect">
            <a:avLst/>
          </a:prstGeom>
          <a:solidFill>
            <a:schemeClr val="tx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HK" alt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68086913"/>
      </p:ext>
    </p:extLst>
  </p:cSld>
  <p:clrMap bg1="lt1" tx1="dk1" bg2="lt2" tx2="dk2" accent1="accent1" accent2="accent2" accent3="accent3" accent4="accent4" accent5="accent5" accent6="accent6" hlink="hlink" folHlink="folHlink"/>
  <p:sldLayoutIdLst>
    <p:sldLayoutId id="2147483841" r:id="rId1"/>
    <p:sldLayoutId id="2147483970"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 id="2147483855" r:id="rId16"/>
    <p:sldLayoutId id="2147483856" r:id="rId17"/>
    <p:sldLayoutId id="2147483857" r:id="rId18"/>
    <p:sldLayoutId id="2147483858" r:id="rId19"/>
    <p:sldLayoutId id="2147483859" r:id="rId20"/>
    <p:sldLayoutId id="2147483860" r:id="rId21"/>
    <p:sldLayoutId id="2147483861" r:id="rId22"/>
    <p:sldLayoutId id="2147483862" r:id="rId23"/>
    <p:sldLayoutId id="2147483863" r:id="rId24"/>
    <p:sldLayoutId id="2147483864" r:id="rId25"/>
    <p:sldLayoutId id="2147483865" r:id="rId26"/>
    <p:sldLayoutId id="2147483866" r:id="rId27"/>
    <p:sldLayoutId id="2147483867" r:id="rId28"/>
    <p:sldLayoutId id="2147483868" r:id="rId29"/>
    <p:sldLayoutId id="2147483869" r:id="rId30"/>
    <p:sldLayoutId id="2147483870" r:id="rId31"/>
    <p:sldLayoutId id="2147483871" r:id="rId32"/>
    <p:sldLayoutId id="2147483895" r:id="rId33"/>
    <p:sldLayoutId id="2147483872" r:id="rId34"/>
    <p:sldLayoutId id="2147483873" r:id="rId35"/>
    <p:sldLayoutId id="2147483874" r:id="rId36"/>
    <p:sldLayoutId id="2147483875" r:id="rId37"/>
    <p:sldLayoutId id="2147483876" r:id="rId38"/>
    <p:sldLayoutId id="2147483877" r:id="rId39"/>
    <p:sldLayoutId id="2147483878" r:id="rId40"/>
    <p:sldLayoutId id="2147483879" r:id="rId41"/>
    <p:sldLayoutId id="2147483880" r:id="rId42"/>
    <p:sldLayoutId id="2147483881" r:id="rId43"/>
    <p:sldLayoutId id="2147483882" r:id="rId44"/>
    <p:sldLayoutId id="2147483883" r:id="rId45"/>
    <p:sldLayoutId id="2147483884" r:id="rId46"/>
    <p:sldLayoutId id="2147483885" r:id="rId47"/>
    <p:sldLayoutId id="2147483886" r:id="rId48"/>
    <p:sldLayoutId id="2147483887" r:id="rId49"/>
    <p:sldLayoutId id="2147483888" r:id="rId50"/>
    <p:sldLayoutId id="2147483889" r:id="rId51"/>
    <p:sldLayoutId id="2147483890" r:id="rId52"/>
    <p:sldLayoutId id="2147483891" r:id="rId53"/>
    <p:sldLayoutId id="2147483892" r:id="rId54"/>
    <p:sldLayoutId id="2147483893" r:id="rId55"/>
    <p:sldLayoutId id="2147483894" r:id="rId56"/>
    <p:sldLayoutId id="2147483896" r:id="rId57"/>
    <p:sldLayoutId id="2147483971" r:id="rId58"/>
  </p:sldLayoutIdLst>
  <p:hf hdr="0"/>
  <p:txStyles>
    <p:titleStyle>
      <a:lvl1pPr marL="360000" algn="l" defTabSz="914400" rtl="0" eaLnBrk="1" latinLnBrk="0" hangingPunct="1">
        <a:lnSpc>
          <a:spcPct val="90000"/>
        </a:lnSpc>
        <a:spcBef>
          <a:spcPct val="0"/>
        </a:spcBef>
        <a:buNone/>
        <a:defRPr sz="3200" b="1"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spcAft>
          <a:spcPts val="600"/>
        </a:spcAft>
        <a:buSzPct val="90000"/>
        <a:buFont typeface="Wingdings" pitchFamily="2" charset="2"/>
        <a:buChar char="l"/>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spcAft>
          <a:spcPts val="600"/>
        </a:spcAft>
        <a:buFont typeface="Wingdings" pitchFamily="2" charset="2"/>
        <a:buChar char="Ø"/>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spcAft>
          <a:spcPts val="600"/>
        </a:spcAft>
        <a:buFont typeface="Wingdings" pitchFamily="2" charset="2"/>
        <a:buChar char="u"/>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spcAft>
          <a:spcPts val="600"/>
        </a:spcAft>
        <a:buFont typeface="Wingdings" pitchFamily="2" charset="2"/>
        <a:buChar char="q"/>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spcAft>
          <a:spcPts val="600"/>
        </a:spcAft>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0321" y="753228"/>
            <a:ext cx="9613861" cy="1080938"/>
          </a:xfrm>
          <a:prstGeom prst="rect">
            <a:avLst/>
          </a:prstGeom>
          <a:solidFill>
            <a:srgbClr val="245002"/>
          </a:solidFill>
          <a:ln w="38100">
            <a:solidFill>
              <a:srgbClr val="E9E6C5"/>
            </a:solidFill>
          </a:ln>
        </p:spPr>
        <p:txBody>
          <a:bodyPr vert="horz" lIns="91440" tIns="45720" rIns="91440" bIns="45720" rtlCol="0" anchor="ctr">
            <a:noAutofit/>
          </a:bodyPr>
          <a:lstStyle/>
          <a:p>
            <a:r>
              <a:rPr lang="en-GB"/>
              <a:t>Click to edit Master title style</a:t>
            </a:r>
            <a:endParaRPr lang="en-US"/>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Slide Number Placeholder 5">
            <a:extLst>
              <a:ext uri="{FF2B5EF4-FFF2-40B4-BE49-F238E27FC236}">
                <a16:creationId xmlns:a16="http://schemas.microsoft.com/office/drawing/2014/main" id="{433170C4-4262-8CDE-A3FF-BD3ACE6F47A6}"/>
              </a:ext>
            </a:extLst>
          </p:cNvPr>
          <p:cNvSpPr>
            <a:spLocks noGrp="1"/>
          </p:cNvSpPr>
          <p:nvPr>
            <p:ph type="sldNum" sz="quarter" idx="4"/>
          </p:nvPr>
        </p:nvSpPr>
        <p:spPr>
          <a:xfrm>
            <a:off x="11314018" y="6347666"/>
            <a:ext cx="677741" cy="365125"/>
          </a:xfrm>
          <a:prstGeom prst="rect">
            <a:avLst/>
          </a:prstGeom>
        </p:spPr>
        <p:txBody>
          <a:bodyPr/>
          <a:lstStyle>
            <a:lvl1pPr>
              <a:defRPr>
                <a:latin typeface="Arial" panose="020B0604020202020204" pitchFamily="34" charset="0"/>
                <a:cs typeface="Arial" panose="020B0604020202020204" pitchFamily="34" charset="0"/>
              </a:defRPr>
            </a:lvl1pPr>
          </a:lstStyle>
          <a:p>
            <a:fld id="{D57F1E4F-1CFF-5643-939E-217C01CDF565}" type="slidenum">
              <a:rPr lang="en-US" smtClean="0"/>
              <a:pPr/>
              <a:t>‹#›</a:t>
            </a:fld>
            <a:endParaRPr lang="en-US"/>
          </a:p>
        </p:txBody>
      </p:sp>
      <p:sp>
        <p:nvSpPr>
          <p:cNvPr id="9" name="Date Placeholder 3">
            <a:extLst>
              <a:ext uri="{FF2B5EF4-FFF2-40B4-BE49-F238E27FC236}">
                <a16:creationId xmlns:a16="http://schemas.microsoft.com/office/drawing/2014/main" id="{3560AF3B-E9A7-8421-7370-70C92D6586B7}"/>
              </a:ext>
            </a:extLst>
          </p:cNvPr>
          <p:cNvSpPr>
            <a:spLocks noGrp="1"/>
          </p:cNvSpPr>
          <p:nvPr>
            <p:ph type="dt" sz="half" idx="2"/>
          </p:nvPr>
        </p:nvSpPr>
        <p:spPr>
          <a:xfrm>
            <a:off x="7550981" y="6347667"/>
            <a:ext cx="2147201" cy="365125"/>
          </a:xfrm>
          <a:prstGeom prst="rect">
            <a:avLst/>
          </a:prstGeom>
        </p:spPr>
        <p:txBody>
          <a:bodyPr/>
          <a:lstStyle>
            <a:lvl1pPr>
              <a:defRPr>
                <a:latin typeface="Arial" panose="020B0604020202020204" pitchFamily="34" charset="0"/>
                <a:cs typeface="Arial" panose="020B0604020202020204" pitchFamily="34" charset="0"/>
              </a:defRPr>
            </a:lvl1pPr>
          </a:lstStyle>
          <a:p>
            <a:fld id="{82366278-3313-8549-87DE-ECC5920BEA47}" type="datetime1">
              <a:rPr lang="en-HK" smtClean="0"/>
              <a:pPr/>
              <a:t>22/11/2024</a:t>
            </a:fld>
            <a:endParaRPr lang="en-US"/>
          </a:p>
        </p:txBody>
      </p:sp>
      <p:sp>
        <p:nvSpPr>
          <p:cNvPr id="10" name="Footer Placeholder 4">
            <a:extLst>
              <a:ext uri="{FF2B5EF4-FFF2-40B4-BE49-F238E27FC236}">
                <a16:creationId xmlns:a16="http://schemas.microsoft.com/office/drawing/2014/main" id="{D32787B0-4D8B-D631-D104-A172D8DE657C}"/>
              </a:ext>
            </a:extLst>
          </p:cNvPr>
          <p:cNvSpPr>
            <a:spLocks noGrp="1"/>
          </p:cNvSpPr>
          <p:nvPr>
            <p:ph type="ftr" sz="quarter" idx="3"/>
          </p:nvPr>
        </p:nvSpPr>
        <p:spPr>
          <a:xfrm>
            <a:off x="680321" y="6347668"/>
            <a:ext cx="6870660" cy="365125"/>
          </a:xfrm>
          <a:prstGeom prst="rect">
            <a:avLst/>
          </a:prstGeom>
        </p:spPr>
        <p:txBody>
          <a:bodyPr/>
          <a:lstStyle>
            <a:lvl1pPr>
              <a:defRPr>
                <a:latin typeface="Arial" panose="020B0604020202020204" pitchFamily="34" charset="0"/>
                <a:cs typeface="Arial" panose="020B0604020202020204" pitchFamily="34" charset="0"/>
              </a:defRPr>
            </a:lvl1pPr>
          </a:lstStyle>
          <a:p>
            <a:r>
              <a:rPr lang="en-US"/>
              <a:t>Edit footer and page number options in “Header &amp; Footer”</a:t>
            </a:r>
          </a:p>
        </p:txBody>
      </p:sp>
    </p:spTree>
    <p:extLst>
      <p:ext uri="{BB962C8B-B14F-4D97-AF65-F5344CB8AC3E}">
        <p14:creationId xmlns:p14="http://schemas.microsoft.com/office/powerpoint/2010/main" val="3470384086"/>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 id="2147483802" r:id="rId17"/>
    <p:sldLayoutId id="2147483803" r:id="rId18"/>
    <p:sldLayoutId id="2147483804" r:id="rId19"/>
    <p:sldLayoutId id="2147483805" r:id="rId20"/>
    <p:sldLayoutId id="2147483806" r:id="rId21"/>
    <p:sldLayoutId id="2147483807" r:id="rId22"/>
    <p:sldLayoutId id="2147483808" r:id="rId23"/>
    <p:sldLayoutId id="2147483809" r:id="rId24"/>
    <p:sldLayoutId id="2147483810" r:id="rId25"/>
    <p:sldLayoutId id="2147483811" r:id="rId26"/>
    <p:sldLayoutId id="2147483812" r:id="rId27"/>
    <p:sldLayoutId id="2147483813" r:id="rId28"/>
    <p:sldLayoutId id="2147483814" r:id="rId29"/>
    <p:sldLayoutId id="2147483815" r:id="rId30"/>
    <p:sldLayoutId id="2147483816" r:id="rId31"/>
    <p:sldLayoutId id="2147483956" r:id="rId32"/>
    <p:sldLayoutId id="2147483817" r:id="rId33"/>
    <p:sldLayoutId id="2147483818" r:id="rId34"/>
    <p:sldLayoutId id="2147483819" r:id="rId35"/>
    <p:sldLayoutId id="2147483820" r:id="rId36"/>
    <p:sldLayoutId id="2147483821" r:id="rId37"/>
    <p:sldLayoutId id="2147483822" r:id="rId38"/>
    <p:sldLayoutId id="2147483823" r:id="rId39"/>
    <p:sldLayoutId id="2147483824" r:id="rId40"/>
    <p:sldLayoutId id="2147483825" r:id="rId41"/>
    <p:sldLayoutId id="2147483826" r:id="rId42"/>
    <p:sldLayoutId id="2147483827" r:id="rId43"/>
    <p:sldLayoutId id="2147483828" r:id="rId44"/>
    <p:sldLayoutId id="2147483829" r:id="rId45"/>
    <p:sldLayoutId id="2147483830" r:id="rId46"/>
    <p:sldLayoutId id="2147483831" r:id="rId47"/>
    <p:sldLayoutId id="2147483832" r:id="rId48"/>
    <p:sldLayoutId id="2147483833" r:id="rId49"/>
    <p:sldLayoutId id="2147483834" r:id="rId50"/>
    <p:sldLayoutId id="2147483835" r:id="rId51"/>
    <p:sldLayoutId id="2147483836" r:id="rId52"/>
    <p:sldLayoutId id="2147483837" r:id="rId53"/>
    <p:sldLayoutId id="2147483838" r:id="rId54"/>
    <p:sldLayoutId id="2147483839" r:id="rId55"/>
    <p:sldLayoutId id="2147483957" r:id="rId56"/>
  </p:sldLayoutIdLst>
  <p:hf hdr="0"/>
  <p:txStyles>
    <p:titleStyle>
      <a:lvl1pPr marL="360000" algn="l" defTabSz="914400" rtl="0" eaLnBrk="1" latinLnBrk="0" hangingPunct="1">
        <a:lnSpc>
          <a:spcPct val="90000"/>
        </a:lnSpc>
        <a:spcBef>
          <a:spcPct val="0"/>
        </a:spcBef>
        <a:buNone/>
        <a:defRPr sz="3200" b="1"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spcAft>
          <a:spcPts val="600"/>
        </a:spcAft>
        <a:buSzPct val="90000"/>
        <a:buFont typeface="Wingdings" pitchFamily="2" charset="2"/>
        <a:buChar char="l"/>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spcAft>
          <a:spcPts val="600"/>
        </a:spcAft>
        <a:buFont typeface="Wingdings" pitchFamily="2" charset="2"/>
        <a:buChar char="Ø"/>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spcAft>
          <a:spcPts val="600"/>
        </a:spcAft>
        <a:buFont typeface="Wingdings" pitchFamily="2" charset="2"/>
        <a:buChar char="u"/>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spcAft>
          <a:spcPts val="600"/>
        </a:spcAft>
        <a:buFont typeface="Wingdings" pitchFamily="2" charset="2"/>
        <a:buChar char="q"/>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spcAft>
          <a:spcPts val="600"/>
        </a:spcAft>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0321" y="753228"/>
            <a:ext cx="9613861" cy="1080938"/>
          </a:xfrm>
          <a:prstGeom prst="rect">
            <a:avLst/>
          </a:prstGeom>
          <a:solidFill>
            <a:srgbClr val="245002"/>
          </a:solidFill>
          <a:ln w="38100">
            <a:solidFill>
              <a:srgbClr val="E9E6C5"/>
            </a:solidFill>
          </a:ln>
        </p:spPr>
        <p:txBody>
          <a:bodyPr vert="horz" lIns="91440" tIns="45720" rIns="91440" bIns="45720" rtlCol="0" anchor="ctr">
            <a:noAutofit/>
          </a:bodyPr>
          <a:lstStyle/>
          <a:p>
            <a:r>
              <a:rPr lang="en-GB"/>
              <a:t>Click to edit Master title style</a:t>
            </a:r>
            <a:endParaRPr lang="en-US"/>
          </a:p>
        </p:txBody>
      </p:sp>
      <p:sp>
        <p:nvSpPr>
          <p:cNvPr id="3" name="Text Placeholder 2"/>
          <p:cNvSpPr>
            <a:spLocks noGrp="1"/>
          </p:cNvSpPr>
          <p:nvPr>
            <p:ph type="body" idx="1"/>
          </p:nvPr>
        </p:nvSpPr>
        <p:spPr>
          <a:xfrm>
            <a:off x="680321" y="2014153"/>
            <a:ext cx="9613861" cy="3243648"/>
          </a:xfrm>
          <a:prstGeom prst="rect">
            <a:avLst/>
          </a:prstGeom>
        </p:spPr>
        <p:txBody>
          <a:bodyPr vert="horz" lIns="91440" tIns="45720" rIns="91440" bIns="4572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Slide Number Placeholder 5">
            <a:extLst>
              <a:ext uri="{FF2B5EF4-FFF2-40B4-BE49-F238E27FC236}">
                <a16:creationId xmlns:a16="http://schemas.microsoft.com/office/drawing/2014/main" id="{433170C4-4262-8CDE-A3FF-BD3ACE6F47A6}"/>
              </a:ext>
            </a:extLst>
          </p:cNvPr>
          <p:cNvSpPr>
            <a:spLocks noGrp="1"/>
          </p:cNvSpPr>
          <p:nvPr>
            <p:ph type="sldNum" sz="quarter" idx="4"/>
          </p:nvPr>
        </p:nvSpPr>
        <p:spPr>
          <a:xfrm>
            <a:off x="11314018" y="5474687"/>
            <a:ext cx="677741" cy="365125"/>
          </a:xfrm>
          <a:prstGeom prst="rect">
            <a:avLst/>
          </a:prstGeom>
        </p:spPr>
        <p:txBody>
          <a:bodyPr/>
          <a:lstStyle>
            <a:lvl1pPr>
              <a:defRPr>
                <a:latin typeface="Arial" panose="020B0604020202020204" pitchFamily="34" charset="0"/>
                <a:cs typeface="Arial" panose="020B0604020202020204" pitchFamily="34" charset="0"/>
              </a:defRPr>
            </a:lvl1pPr>
          </a:lstStyle>
          <a:p>
            <a:fld id="{D57F1E4F-1CFF-5643-939E-217C01CDF565}" type="slidenum">
              <a:rPr lang="en-US" smtClean="0"/>
              <a:pPr/>
              <a:t>‹#›</a:t>
            </a:fld>
            <a:endParaRPr lang="en-US"/>
          </a:p>
        </p:txBody>
      </p:sp>
      <p:sp>
        <p:nvSpPr>
          <p:cNvPr id="9" name="Date Placeholder 3">
            <a:extLst>
              <a:ext uri="{FF2B5EF4-FFF2-40B4-BE49-F238E27FC236}">
                <a16:creationId xmlns:a16="http://schemas.microsoft.com/office/drawing/2014/main" id="{3560AF3B-E9A7-8421-7370-70C92D6586B7}"/>
              </a:ext>
            </a:extLst>
          </p:cNvPr>
          <p:cNvSpPr>
            <a:spLocks noGrp="1"/>
          </p:cNvSpPr>
          <p:nvPr>
            <p:ph type="dt" sz="half" idx="2"/>
          </p:nvPr>
        </p:nvSpPr>
        <p:spPr>
          <a:xfrm>
            <a:off x="7550981" y="5474688"/>
            <a:ext cx="2147201" cy="365125"/>
          </a:xfrm>
          <a:prstGeom prst="rect">
            <a:avLst/>
          </a:prstGeom>
        </p:spPr>
        <p:txBody>
          <a:bodyPr/>
          <a:lstStyle>
            <a:lvl1pPr>
              <a:defRPr>
                <a:latin typeface="Arial" panose="020B0604020202020204" pitchFamily="34" charset="0"/>
                <a:cs typeface="Arial" panose="020B0604020202020204" pitchFamily="34" charset="0"/>
              </a:defRPr>
            </a:lvl1pPr>
          </a:lstStyle>
          <a:p>
            <a:fld id="{82366278-3313-8549-87DE-ECC5920BEA47}" type="datetime1">
              <a:rPr lang="en-HK" smtClean="0"/>
              <a:pPr/>
              <a:t>22/11/2024</a:t>
            </a:fld>
            <a:endParaRPr lang="en-US"/>
          </a:p>
        </p:txBody>
      </p:sp>
      <p:sp>
        <p:nvSpPr>
          <p:cNvPr id="10" name="Footer Placeholder 4">
            <a:extLst>
              <a:ext uri="{FF2B5EF4-FFF2-40B4-BE49-F238E27FC236}">
                <a16:creationId xmlns:a16="http://schemas.microsoft.com/office/drawing/2014/main" id="{D32787B0-4D8B-D631-D104-A172D8DE657C}"/>
              </a:ext>
            </a:extLst>
          </p:cNvPr>
          <p:cNvSpPr>
            <a:spLocks noGrp="1"/>
          </p:cNvSpPr>
          <p:nvPr>
            <p:ph type="ftr" sz="quarter" idx="3"/>
          </p:nvPr>
        </p:nvSpPr>
        <p:spPr>
          <a:xfrm>
            <a:off x="680321" y="5474689"/>
            <a:ext cx="6870660" cy="365125"/>
          </a:xfrm>
          <a:prstGeom prst="rect">
            <a:avLst/>
          </a:prstGeom>
        </p:spPr>
        <p:txBody>
          <a:bodyPr/>
          <a:lstStyle>
            <a:lvl1pPr>
              <a:defRPr>
                <a:latin typeface="Arial" panose="020B0604020202020204" pitchFamily="34" charset="0"/>
                <a:cs typeface="Arial" panose="020B0604020202020204" pitchFamily="34" charset="0"/>
              </a:defRPr>
            </a:lvl1pPr>
          </a:lstStyle>
          <a:p>
            <a:r>
              <a:rPr lang="en-US"/>
              <a:t>Edit footer and page number options in “Header &amp; Footer”</a:t>
            </a:r>
          </a:p>
        </p:txBody>
      </p:sp>
      <p:sp>
        <p:nvSpPr>
          <p:cNvPr id="4" name="矩形 3">
            <a:extLst>
              <a:ext uri="{FF2B5EF4-FFF2-40B4-BE49-F238E27FC236}">
                <a16:creationId xmlns:a16="http://schemas.microsoft.com/office/drawing/2014/main" id="{5A0CBCC9-0633-10E0-B49D-BA1EA636292C}"/>
              </a:ext>
            </a:extLst>
          </p:cNvPr>
          <p:cNvSpPr/>
          <p:nvPr userDrawn="1"/>
        </p:nvSpPr>
        <p:spPr>
          <a:xfrm>
            <a:off x="0" y="6157912"/>
            <a:ext cx="12192000" cy="700088"/>
          </a:xfrm>
          <a:prstGeom prst="rect">
            <a:avLst/>
          </a:prstGeom>
          <a:solidFill>
            <a:schemeClr val="accent2">
              <a:lumMod val="20000"/>
              <a:lumOff val="8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HK" alt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23496490"/>
      </p:ext>
    </p:extLst>
  </p:cSld>
  <p:clrMap bg1="dk1" tx1="lt1" bg2="dk2" tx2="lt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 id="2147483912" r:id="rId15"/>
    <p:sldLayoutId id="2147483913" r:id="rId16"/>
    <p:sldLayoutId id="2147483914" r:id="rId17"/>
    <p:sldLayoutId id="2147483915" r:id="rId18"/>
    <p:sldLayoutId id="2147483916" r:id="rId19"/>
    <p:sldLayoutId id="2147483917" r:id="rId20"/>
    <p:sldLayoutId id="2147483918" r:id="rId21"/>
    <p:sldLayoutId id="2147483919" r:id="rId22"/>
    <p:sldLayoutId id="2147483920" r:id="rId23"/>
    <p:sldLayoutId id="2147483921" r:id="rId24"/>
    <p:sldLayoutId id="2147483922" r:id="rId25"/>
    <p:sldLayoutId id="2147483923" r:id="rId26"/>
    <p:sldLayoutId id="2147483924" r:id="rId27"/>
    <p:sldLayoutId id="2147483925" r:id="rId28"/>
    <p:sldLayoutId id="2147483926" r:id="rId29"/>
    <p:sldLayoutId id="2147483927" r:id="rId30"/>
    <p:sldLayoutId id="2147483928" r:id="rId31"/>
    <p:sldLayoutId id="2147483953" r:id="rId32"/>
    <p:sldLayoutId id="2147483929" r:id="rId33"/>
    <p:sldLayoutId id="2147483930" r:id="rId34"/>
    <p:sldLayoutId id="2147483931" r:id="rId35"/>
    <p:sldLayoutId id="2147483932" r:id="rId36"/>
    <p:sldLayoutId id="2147483933" r:id="rId37"/>
    <p:sldLayoutId id="2147483934" r:id="rId38"/>
    <p:sldLayoutId id="2147483935" r:id="rId39"/>
    <p:sldLayoutId id="2147483936" r:id="rId40"/>
    <p:sldLayoutId id="2147483937" r:id="rId41"/>
    <p:sldLayoutId id="2147483938" r:id="rId42"/>
    <p:sldLayoutId id="2147483939" r:id="rId43"/>
    <p:sldLayoutId id="2147483940" r:id="rId44"/>
    <p:sldLayoutId id="2147483941" r:id="rId45"/>
    <p:sldLayoutId id="2147483942" r:id="rId46"/>
    <p:sldLayoutId id="2147483943" r:id="rId47"/>
    <p:sldLayoutId id="2147483944" r:id="rId48"/>
    <p:sldLayoutId id="2147483945" r:id="rId49"/>
    <p:sldLayoutId id="2147483946" r:id="rId50"/>
    <p:sldLayoutId id="2147483947" r:id="rId51"/>
    <p:sldLayoutId id="2147483948" r:id="rId52"/>
    <p:sldLayoutId id="2147483949" r:id="rId53"/>
    <p:sldLayoutId id="2147483950" r:id="rId54"/>
    <p:sldLayoutId id="2147483951" r:id="rId55"/>
    <p:sldLayoutId id="2147483952" r:id="rId56"/>
  </p:sldLayoutIdLst>
  <p:hf hdr="0"/>
  <p:txStyles>
    <p:titleStyle>
      <a:lvl1pPr marL="360000" algn="l" defTabSz="914400" rtl="0" eaLnBrk="1" latinLnBrk="0" hangingPunct="1">
        <a:lnSpc>
          <a:spcPct val="90000"/>
        </a:lnSpc>
        <a:spcBef>
          <a:spcPct val="0"/>
        </a:spcBef>
        <a:buNone/>
        <a:defRPr sz="32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spcAft>
          <a:spcPts val="600"/>
        </a:spcAft>
        <a:buSzPct val="90000"/>
        <a:buFont typeface="Wingdings" pitchFamily="2" charset="2"/>
        <a:buChar char="l"/>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spcAft>
          <a:spcPts val="600"/>
        </a:spcAft>
        <a:buFont typeface="Wingdings" pitchFamily="2" charset="2"/>
        <a:buChar char="Ø"/>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spcAft>
          <a:spcPts val="600"/>
        </a:spcAft>
        <a:buFont typeface="Wingdings" pitchFamily="2" charset="2"/>
        <a:buChar char="u"/>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spcAft>
          <a:spcPts val="600"/>
        </a:spcAft>
        <a:buFont typeface="Wingdings" pitchFamily="2" charset="2"/>
        <a:buChar char="q"/>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spcAft>
          <a:spcPts val="600"/>
        </a:spcAft>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209876-649F-A167-3B90-72013C6C2F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3F9471-0474-8DF3-72B5-27F1830AEA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12E479-A541-5B25-E5DE-03A6D5B5CE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290C04-3C2F-5E42-B441-1AD35149B50F}" type="datetimeFigureOut">
              <a:rPr lang="en-US" smtClean="0"/>
              <a:t>11/22/2024</a:t>
            </a:fld>
            <a:endParaRPr lang="en-US"/>
          </a:p>
        </p:txBody>
      </p:sp>
      <p:sp>
        <p:nvSpPr>
          <p:cNvPr id="5" name="Footer Placeholder 4">
            <a:extLst>
              <a:ext uri="{FF2B5EF4-FFF2-40B4-BE49-F238E27FC236}">
                <a16:creationId xmlns:a16="http://schemas.microsoft.com/office/drawing/2014/main" id="{D947A8A6-CD35-2794-3614-758F4CF94D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B0CADD8-6D53-0190-9401-12024C864D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76385B-A1CA-E94D-A198-D91D2037DCCD}" type="slidenum">
              <a:rPr lang="en-US" smtClean="0"/>
              <a:t>‹#›</a:t>
            </a:fld>
            <a:endParaRPr lang="en-US"/>
          </a:p>
        </p:txBody>
      </p:sp>
    </p:spTree>
    <p:extLst>
      <p:ext uri="{BB962C8B-B14F-4D97-AF65-F5344CB8AC3E}">
        <p14:creationId xmlns:p14="http://schemas.microsoft.com/office/powerpoint/2010/main" val="1049808206"/>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13.jpg"/><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g"/><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5.jpg"/><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5.jpg"/><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58.xml"/></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emf"/><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58.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s>
</file>

<file path=ppt/slides/_rels/slide1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8.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D625E-CB64-2275-3B5B-33B6F0EDF296}"/>
              </a:ext>
            </a:extLst>
          </p:cNvPr>
          <p:cNvSpPr>
            <a:spLocks noGrp="1"/>
          </p:cNvSpPr>
          <p:nvPr>
            <p:ph type="ctrTitle"/>
          </p:nvPr>
        </p:nvSpPr>
        <p:spPr>
          <a:xfrm>
            <a:off x="680320" y="1681316"/>
            <a:ext cx="6077667" cy="1648129"/>
          </a:xfrm>
        </p:spPr>
        <p:txBody>
          <a:bodyPr/>
          <a:lstStyle/>
          <a:p>
            <a:r>
              <a:rPr kumimoji="1" lang="en-US" altLang="zh-HK" sz="3200" b="1" i="0" u="none" strike="noStrike" kern="1200" cap="none" spc="0" normalizeH="0" baseline="0" noProof="0" dirty="0">
                <a:ln>
                  <a:noFill/>
                </a:ln>
                <a:solidFill>
                  <a:srgbClr val="FEFFFF"/>
                </a:solidFill>
                <a:effectLst/>
                <a:uLnTx/>
                <a:uFillTx/>
                <a:latin typeface="Arial" panose="020B0604020202020204" pitchFamily="34" charset="0"/>
                <a:ea typeface="新細明體" panose="02020500000000000000" pitchFamily="18" charset="-120"/>
                <a:cs typeface="Arial" panose="020B0604020202020204" pitchFamily="34" charset="0"/>
              </a:rPr>
              <a:t>Pitch </a:t>
            </a:r>
            <a:r>
              <a:rPr kumimoji="1" lang="en-US" altLang="zh-HK" sz="3200" b="1" i="0" u="none" strike="noStrike" kern="1200" cap="none" spc="0" normalizeH="0" baseline="0" noProof="0" dirty="0" err="1">
                <a:ln>
                  <a:noFill/>
                </a:ln>
                <a:solidFill>
                  <a:srgbClr val="FEFFFF"/>
                </a:solidFill>
                <a:effectLst/>
                <a:uLnTx/>
                <a:uFillTx/>
                <a:latin typeface="Arial" panose="020B0604020202020204" pitchFamily="34" charset="0"/>
                <a:ea typeface="新細明體" panose="02020500000000000000" pitchFamily="18" charset="-120"/>
                <a:cs typeface="Arial" panose="020B0604020202020204" pitchFamily="34" charset="0"/>
              </a:rPr>
              <a:t>Deck_Hunch</a:t>
            </a:r>
            <a:r>
              <a:rPr kumimoji="1" lang="en-US" altLang="zh-HK" sz="3200" b="1" i="0" u="none" strike="noStrike" kern="1200" cap="none" spc="0" normalizeH="0" baseline="0" noProof="0" dirty="0">
                <a:ln>
                  <a:noFill/>
                </a:ln>
                <a:solidFill>
                  <a:srgbClr val="FEFFFF"/>
                </a:solidFill>
                <a:effectLst/>
                <a:uLnTx/>
                <a:uFillTx/>
                <a:latin typeface="Arial" panose="020B0604020202020204" pitchFamily="34" charset="0"/>
                <a:ea typeface="新細明體" panose="02020500000000000000" pitchFamily="18" charset="-120"/>
                <a:cs typeface="Arial" panose="020B0604020202020204" pitchFamily="34" charset="0"/>
              </a:rPr>
              <a:t> Innovations Technology</a:t>
            </a:r>
            <a:endParaRPr lang="en-US" dirty="0"/>
          </a:p>
        </p:txBody>
      </p:sp>
      <p:sp>
        <p:nvSpPr>
          <p:cNvPr id="5" name="Content Placeholder 4">
            <a:extLst>
              <a:ext uri="{FF2B5EF4-FFF2-40B4-BE49-F238E27FC236}">
                <a16:creationId xmlns:a16="http://schemas.microsoft.com/office/drawing/2014/main" id="{1B787CFC-D311-A3EF-430A-384E6B163AE0}"/>
              </a:ext>
            </a:extLst>
          </p:cNvPr>
          <p:cNvSpPr>
            <a:spLocks noGrp="1"/>
          </p:cNvSpPr>
          <p:nvPr>
            <p:ph sz="quarter" idx="13"/>
          </p:nvPr>
        </p:nvSpPr>
        <p:spPr>
          <a:xfrm>
            <a:off x="680316" y="3500951"/>
            <a:ext cx="10863983" cy="2625065"/>
          </a:xfrm>
        </p:spPr>
        <p:txBody>
          <a:bodyPr/>
          <a:lstStyle/>
          <a:p>
            <a:pPr marR="0" lvl="0" algn="l" defTabSz="914400" rtl="0" eaLnBrk="1" fontAlgn="auto" latinLnBrk="0" hangingPunct="1">
              <a:lnSpc>
                <a:spcPct val="100000"/>
              </a:lnSpc>
              <a:spcBef>
                <a:spcPts val="0"/>
              </a:spcBef>
              <a:buClrTx/>
              <a:buSzPct val="90000"/>
              <a:tabLst/>
              <a:defRPr/>
            </a:pPr>
            <a:r>
              <a:rPr lang="en-US" altLang="zh-HK" sz="2000" b="0" i="0" u="none" strike="noStrike" kern="1200" cap="none" spc="0" normalizeH="0" baseline="0" noProof="0" dirty="0">
                <a:ln>
                  <a:noFill/>
                </a:ln>
                <a:effectLst/>
                <a:uLnTx/>
                <a:uFillTx/>
                <a:latin typeface="Arial"/>
                <a:ea typeface="新細明體"/>
                <a:cs typeface="Arial"/>
              </a:rPr>
              <a:t>I</a:t>
            </a:r>
            <a:r>
              <a:rPr lang="en-US" altLang="zh-CN" sz="2000" b="0" i="0" u="none" strike="noStrike" kern="1200" cap="none" spc="0" normalizeH="0" baseline="0" noProof="0" dirty="0">
                <a:ln>
                  <a:noFill/>
                </a:ln>
                <a:effectLst/>
                <a:uLnTx/>
                <a:uFillTx/>
                <a:latin typeface="Arial"/>
                <a:ea typeface="新細明體"/>
                <a:cs typeface="Arial"/>
              </a:rPr>
              <a:t>ntroduction of Hunch Innovations:</a:t>
            </a:r>
            <a:br>
              <a:rPr lang="en-US" altLang="zh-CN" sz="2000" b="0" i="0" u="none" strike="noStrike" kern="1200" cap="none" spc="0" normalizeH="0" baseline="0" noProof="0" dirty="0">
                <a:ln>
                  <a:noFill/>
                </a:ln>
                <a:effectLst/>
                <a:uLnTx/>
                <a:uFillTx/>
                <a:latin typeface="Arial"/>
                <a:ea typeface="新細明體"/>
                <a:cs typeface="Arial"/>
              </a:rPr>
            </a:br>
            <a:r>
              <a:rPr lang="en-US" altLang="zh-CN" sz="2000" b="0" i="0" u="none" strike="noStrike" kern="1200" cap="none" spc="0" normalizeH="0" baseline="0" noProof="0" dirty="0">
                <a:ln>
                  <a:noFill/>
                </a:ln>
                <a:effectLst/>
                <a:uLnTx/>
                <a:uFillTx/>
                <a:latin typeface="Arial"/>
                <a:ea typeface="新細明體"/>
                <a:cs typeface="Arial"/>
              </a:rPr>
              <a:t>	</a:t>
            </a:r>
            <a:r>
              <a:rPr lang="en-US" altLang="zh-CN" sz="1600" dirty="0"/>
              <a:t>Our company specializes in </a:t>
            </a:r>
            <a:r>
              <a:rPr lang="en-US" altLang="zh-CN" sz="1600" b="1" dirty="0"/>
              <a:t>Industry 4.0</a:t>
            </a:r>
            <a:r>
              <a:rPr lang="en-US" altLang="zh-CN" sz="1600" dirty="0"/>
              <a:t> and </a:t>
            </a:r>
            <a:r>
              <a:rPr lang="en-US" altLang="zh-CN" sz="1600" b="1" dirty="0"/>
              <a:t>smart healthcare solutions</a:t>
            </a:r>
            <a:r>
              <a:rPr lang="en-US" altLang="zh-CN" sz="1600" dirty="0"/>
              <a:t> based on edge computing and vision technologies. In the industrial sector, we reduce equipment costs and improve detection efficiency through advanced image restoration algorithms and modular edge computing, with our first product focusing on defective cable tie detection. In smart healthcare, we offer efficient physiological signal detection systems using remote vision and edge computing technologies for telemedicine. Leveraging research from top universities, we provide customized and efficient technical services.</a:t>
            </a:r>
            <a:endParaRPr lang="en-US" altLang="zh-HK" sz="2000" b="0" i="0" u="none" strike="noStrike" kern="1200" cap="none" spc="0" normalizeH="0" baseline="0" noProof="0" dirty="0">
              <a:ln>
                <a:noFill/>
              </a:ln>
              <a:effectLst/>
              <a:uLnTx/>
              <a:uFillTx/>
              <a:latin typeface="Arial"/>
              <a:ea typeface="新細明體"/>
              <a:cs typeface="Arial"/>
            </a:endParaRPr>
          </a:p>
        </p:txBody>
      </p:sp>
    </p:spTree>
    <p:extLst>
      <p:ext uri="{BB962C8B-B14F-4D97-AF65-F5344CB8AC3E}">
        <p14:creationId xmlns:p14="http://schemas.microsoft.com/office/powerpoint/2010/main" val="36824604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D5346-DD15-DC53-1619-988A761E77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0E899C-AB55-AB7B-B5DB-F883C3693EBF}"/>
              </a:ext>
            </a:extLst>
          </p:cNvPr>
          <p:cNvSpPr>
            <a:spLocks noGrp="1"/>
          </p:cNvSpPr>
          <p:nvPr>
            <p:ph type="title"/>
          </p:nvPr>
        </p:nvSpPr>
        <p:spPr>
          <a:xfrm>
            <a:off x="1" y="228599"/>
            <a:ext cx="10566400" cy="1814702"/>
          </a:xfrm>
        </p:spPr>
        <p:txBody>
          <a:bodyPr/>
          <a:lstStyle/>
          <a:p>
            <a:pPr>
              <a:defRPr/>
            </a:pPr>
            <a:r>
              <a:rPr lang="en-US" altLang="zh-CN" sz="3200" dirty="0">
                <a:latin typeface="Times New Roman" panose="02020603050405020304" pitchFamily="18" charset="0"/>
                <a:ea typeface="仿宋" panose="02010609060101010101" pitchFamily="49" charset="-122"/>
              </a:rPr>
              <a:t>3.</a:t>
            </a:r>
            <a:r>
              <a:rPr lang="en-US" altLang="zh-CN" sz="3200" dirty="0">
                <a:effectLst/>
                <a:latin typeface="Times New Roman" panose="02020603050405020304" pitchFamily="18" charset="0"/>
                <a:ea typeface="仿宋" panose="02010609060101010101" pitchFamily="49" charset="-122"/>
              </a:rPr>
              <a:t> Product/Service/Solution Design(Hardware Configuration,</a:t>
            </a:r>
            <a:r>
              <a:rPr lang="en-US" altLang="zh-CN" dirty="0">
                <a:latin typeface="Times New Roman" panose="02020603050405020304" pitchFamily="18" charset="0"/>
                <a:ea typeface="仿宋" panose="02010609060101010101" pitchFamily="49" charset="-122"/>
              </a:rPr>
              <a:t> Interface and Communication Protocols,</a:t>
            </a:r>
            <a:r>
              <a:rPr lang="zh-CN" altLang="en-US" dirty="0">
                <a:latin typeface="Times New Roman" panose="02020603050405020304" pitchFamily="18" charset="0"/>
                <a:ea typeface="仿宋" panose="02010609060101010101" pitchFamily="49" charset="-122"/>
              </a:rPr>
              <a:t> </a:t>
            </a:r>
            <a:r>
              <a:rPr lang="en-US" altLang="zh-CN" dirty="0">
                <a:latin typeface="Times New Roman" panose="02020603050405020304" pitchFamily="18" charset="0"/>
                <a:ea typeface="仿宋" panose="02010609060101010101" pitchFamily="49" charset="-122"/>
              </a:rPr>
              <a:t>Data Flow and System Integration</a:t>
            </a:r>
            <a:r>
              <a:rPr lang="en-US" altLang="zh-CN" sz="3200" dirty="0">
                <a:effectLst/>
                <a:latin typeface="Times New Roman" panose="02020603050405020304" pitchFamily="18" charset="0"/>
                <a:ea typeface="仿宋" panose="02010609060101010101" pitchFamily="49" charset="-122"/>
              </a:rPr>
              <a:t>)</a:t>
            </a:r>
          </a:p>
        </p:txBody>
      </p:sp>
      <p:pic>
        <p:nvPicPr>
          <p:cNvPr id="7" name="Picture 6">
            <a:extLst>
              <a:ext uri="{FF2B5EF4-FFF2-40B4-BE49-F238E27FC236}">
                <a16:creationId xmlns:a16="http://schemas.microsoft.com/office/drawing/2014/main" id="{5A765108-FF2E-8A6E-0380-8645FEED38EE}"/>
              </a:ext>
            </a:extLst>
          </p:cNvPr>
          <p:cNvPicPr>
            <a:picLocks noChangeAspect="1"/>
          </p:cNvPicPr>
          <p:nvPr/>
        </p:nvPicPr>
        <p:blipFill>
          <a:blip r:embed="rId3"/>
          <a:stretch>
            <a:fillRect/>
          </a:stretch>
        </p:blipFill>
        <p:spPr>
          <a:xfrm>
            <a:off x="36717" y="2043301"/>
            <a:ext cx="12192000" cy="3913638"/>
          </a:xfrm>
          <a:prstGeom prst="rect">
            <a:avLst/>
          </a:prstGeom>
        </p:spPr>
      </p:pic>
      <p:pic>
        <p:nvPicPr>
          <p:cNvPr id="5" name="图片 8" descr="图片包含 游戏机, 电子, 电路&#10;&#10;描述已自动生成">
            <a:extLst>
              <a:ext uri="{FF2B5EF4-FFF2-40B4-BE49-F238E27FC236}">
                <a16:creationId xmlns:a16="http://schemas.microsoft.com/office/drawing/2014/main" id="{F1D086C0-F0F0-AE36-B48A-9D5BAFD17235}"/>
              </a:ext>
            </a:extLst>
          </p:cNvPr>
          <p:cNvPicPr>
            <a:picLocks noChangeAspect="1"/>
          </p:cNvPicPr>
          <p:nvPr/>
        </p:nvPicPr>
        <p:blipFill>
          <a:blip r:embed="rId4"/>
          <a:srcRect l="4816" t="2394" r="5135"/>
          <a:stretch/>
        </p:blipFill>
        <p:spPr>
          <a:xfrm>
            <a:off x="1461773" y="2092413"/>
            <a:ext cx="5173247" cy="3538641"/>
          </a:xfrm>
          <a:prstGeom prst="rect">
            <a:avLst/>
          </a:prstGeom>
        </p:spPr>
      </p:pic>
      <p:pic>
        <p:nvPicPr>
          <p:cNvPr id="8" name="图片 7" descr="电子设备的屏幕&#10;&#10;低可信度描述已自动生成">
            <a:extLst>
              <a:ext uri="{FF2B5EF4-FFF2-40B4-BE49-F238E27FC236}">
                <a16:creationId xmlns:a16="http://schemas.microsoft.com/office/drawing/2014/main" id="{E6CC74C4-D2D7-749F-5D10-D430EB4A16AD}"/>
              </a:ext>
            </a:extLst>
          </p:cNvPr>
          <p:cNvPicPr>
            <a:picLocks noChangeAspect="1"/>
          </p:cNvPicPr>
          <p:nvPr/>
        </p:nvPicPr>
        <p:blipFill>
          <a:blip r:embed="rId5"/>
          <a:stretch>
            <a:fillRect/>
          </a:stretch>
        </p:blipFill>
        <p:spPr>
          <a:xfrm>
            <a:off x="6792562" y="2721123"/>
            <a:ext cx="2809115" cy="2091635"/>
          </a:xfrm>
          <a:prstGeom prst="rect">
            <a:avLst/>
          </a:prstGeom>
        </p:spPr>
      </p:pic>
      <p:sp>
        <p:nvSpPr>
          <p:cNvPr id="9" name="Rectangle 8">
            <a:extLst>
              <a:ext uri="{FF2B5EF4-FFF2-40B4-BE49-F238E27FC236}">
                <a16:creationId xmlns:a16="http://schemas.microsoft.com/office/drawing/2014/main" id="{46D88651-FEA3-4166-A88A-8348D295E27F}"/>
              </a:ext>
            </a:extLst>
          </p:cNvPr>
          <p:cNvSpPr/>
          <p:nvPr/>
        </p:nvSpPr>
        <p:spPr>
          <a:xfrm>
            <a:off x="2000557" y="1906390"/>
            <a:ext cx="7188200" cy="37211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9">
            <a:extLst>
              <a:ext uri="{FF2B5EF4-FFF2-40B4-BE49-F238E27FC236}">
                <a16:creationId xmlns:a16="http://schemas.microsoft.com/office/drawing/2014/main" id="{7E2D0E33-ABD5-03DD-DDD2-E9DD415C355D}"/>
              </a:ext>
            </a:extLst>
          </p:cNvPr>
          <p:cNvSpPr/>
          <p:nvPr/>
        </p:nvSpPr>
        <p:spPr>
          <a:xfrm>
            <a:off x="9188757" y="1909954"/>
            <a:ext cx="2809116" cy="37211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2504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69EE1-8460-31D4-E072-5900677A7666}"/>
              </a:ext>
            </a:extLst>
          </p:cNvPr>
          <p:cNvSpPr>
            <a:spLocks noGrp="1"/>
          </p:cNvSpPr>
          <p:nvPr>
            <p:ph type="title"/>
          </p:nvPr>
        </p:nvSpPr>
        <p:spPr>
          <a:xfrm>
            <a:off x="1" y="228598"/>
            <a:ext cx="10566400" cy="1856679"/>
          </a:xfrm>
        </p:spPr>
        <p:txBody>
          <a:bodyPr/>
          <a:lstStyle/>
          <a:p>
            <a:pPr>
              <a:defRPr/>
            </a:pPr>
            <a:r>
              <a:rPr lang="en-US" altLang="zh-CN" sz="3200" dirty="0">
                <a:latin typeface="Times New Roman" panose="02020603050405020304" pitchFamily="18" charset="0"/>
                <a:ea typeface="仿宋" panose="02010609060101010101" pitchFamily="49" charset="-122"/>
              </a:rPr>
              <a:t>3.</a:t>
            </a:r>
            <a:r>
              <a:rPr lang="en-US" altLang="zh-CN" sz="3200" dirty="0">
                <a:effectLst/>
                <a:latin typeface="Times New Roman" panose="02020603050405020304" pitchFamily="18" charset="0"/>
                <a:ea typeface="仿宋" panose="02010609060101010101" pitchFamily="49" charset="-122"/>
              </a:rPr>
              <a:t> Product/Service/Solution Design(Pre-training, </a:t>
            </a:r>
            <a:r>
              <a:rPr lang="en-US" altLang="zh-CN" dirty="0">
                <a:latin typeface="Times New Roman" panose="02020603050405020304" pitchFamily="18" charset="0"/>
                <a:ea typeface="仿宋" panose="02010609060101010101" pitchFamily="49" charset="-122"/>
              </a:rPr>
              <a:t>A</a:t>
            </a:r>
            <a:r>
              <a:rPr lang="en-US" altLang="zh-CN" sz="3200" dirty="0">
                <a:effectLst/>
                <a:latin typeface="Times New Roman" panose="02020603050405020304" pitchFamily="18" charset="0"/>
                <a:ea typeface="仿宋" panose="02010609060101010101" pitchFamily="49" charset="-122"/>
              </a:rPr>
              <a:t>lgorithm, Evaluation)</a:t>
            </a:r>
          </a:p>
        </p:txBody>
      </p:sp>
      <p:pic>
        <p:nvPicPr>
          <p:cNvPr id="7" name="Content Placeholder 6" descr="A diagram of a computer&#10;&#10;Description automatically generated with medium confidence">
            <a:extLst>
              <a:ext uri="{FF2B5EF4-FFF2-40B4-BE49-F238E27FC236}">
                <a16:creationId xmlns:a16="http://schemas.microsoft.com/office/drawing/2014/main" id="{3C015DE6-2AD0-71C5-43C7-C6AC90FCB7D9}"/>
              </a:ext>
            </a:extLst>
          </p:cNvPr>
          <p:cNvPicPr>
            <a:picLocks noGrp="1" noChangeAspect="1"/>
          </p:cNvPicPr>
          <p:nvPr>
            <p:ph sz="half" idx="1"/>
          </p:nvPr>
        </p:nvPicPr>
        <p:blipFill>
          <a:blip r:embed="rId3"/>
          <a:stretch>
            <a:fillRect/>
          </a:stretch>
        </p:blipFill>
        <p:spPr>
          <a:xfrm>
            <a:off x="146677" y="2204313"/>
            <a:ext cx="11898646" cy="3883913"/>
          </a:xfrm>
        </p:spPr>
      </p:pic>
    </p:spTree>
    <p:extLst>
      <p:ext uri="{BB962C8B-B14F-4D97-AF65-F5344CB8AC3E}">
        <p14:creationId xmlns:p14="http://schemas.microsoft.com/office/powerpoint/2010/main" val="347232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96BB55-8DAD-BA6D-CE53-ECD51C69F7D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F1A36A-2268-CAC9-0FF7-AFF58125C014}"/>
              </a:ext>
            </a:extLst>
          </p:cNvPr>
          <p:cNvSpPr>
            <a:spLocks noGrp="1"/>
          </p:cNvSpPr>
          <p:nvPr>
            <p:ph type="sldNum" sz="quarter" idx="12"/>
          </p:nvPr>
        </p:nvSpPr>
        <p:spPr/>
        <p:txBody>
          <a:bodyPr/>
          <a:lstStyle/>
          <a:p>
            <a:fld id="{11C0C6D2-0806-7544-84E2-13A8C37B7D3D}" type="slidenum">
              <a:rPr lang="en-US" smtClean="0"/>
              <a:t>12</a:t>
            </a:fld>
            <a:endParaRPr lang="en-US"/>
          </a:p>
        </p:txBody>
      </p:sp>
      <p:sp>
        <p:nvSpPr>
          <p:cNvPr id="10" name="Title 9">
            <a:extLst>
              <a:ext uri="{FF2B5EF4-FFF2-40B4-BE49-F238E27FC236}">
                <a16:creationId xmlns:a16="http://schemas.microsoft.com/office/drawing/2014/main" id="{F57E8E3F-89B9-8B98-6A2A-730D305253DA}"/>
              </a:ext>
            </a:extLst>
          </p:cNvPr>
          <p:cNvSpPr>
            <a:spLocks noGrp="1"/>
          </p:cNvSpPr>
          <p:nvPr>
            <p:ph type="title"/>
          </p:nvPr>
        </p:nvSpPr>
        <p:spPr>
          <a:xfrm>
            <a:off x="214445" y="375665"/>
            <a:ext cx="10478955" cy="773476"/>
          </a:xfrm>
        </p:spPr>
        <p:txBody>
          <a:bodyPr>
            <a:normAutofit/>
          </a:bodyPr>
          <a:lstStyle/>
          <a:p>
            <a:r>
              <a:rPr lang="en-US" altLang="zh-CN" sz="3200" dirty="0">
                <a:latin typeface="Times New Roman" panose="02020603050405020304" pitchFamily="18" charset="0"/>
                <a:ea typeface="仿宋" panose="02010609060101010101" pitchFamily="49" charset="-122"/>
              </a:rPr>
              <a:t>3.</a:t>
            </a:r>
            <a:r>
              <a:rPr lang="en-US" altLang="zh-CN" sz="3200" dirty="0">
                <a:effectLst/>
                <a:latin typeface="Times New Roman" panose="02020603050405020304" pitchFamily="18" charset="0"/>
                <a:ea typeface="仿宋" panose="02010609060101010101" pitchFamily="49" charset="-122"/>
              </a:rPr>
              <a:t> Product/Service/Solution Design(Developing </a:t>
            </a:r>
            <a:r>
              <a:rPr lang="en-US" altLang="zh-CN" dirty="0">
                <a:latin typeface="Times New Roman" panose="02020603050405020304" pitchFamily="18" charset="0"/>
                <a:ea typeface="仿宋" panose="02010609060101010101" pitchFamily="49" charset="-122"/>
              </a:rPr>
              <a:t>Product</a:t>
            </a:r>
            <a:r>
              <a:rPr lang="en-US" altLang="zh-CN" sz="3200" dirty="0">
                <a:effectLst/>
                <a:latin typeface="Times New Roman" panose="02020603050405020304" pitchFamily="18" charset="0"/>
                <a:ea typeface="仿宋" panose="02010609060101010101" pitchFamily="49" charset="-122"/>
              </a:rPr>
              <a:t>)</a:t>
            </a:r>
            <a:endParaRPr lang="en-US" dirty="0">
              <a:latin typeface="华文仿宋" panose="02010600040101010101" pitchFamily="2" charset="-122"/>
              <a:ea typeface="华文仿宋" panose="02010600040101010101" pitchFamily="2" charset="-122"/>
            </a:endParaRPr>
          </a:p>
        </p:txBody>
      </p:sp>
      <p:pic>
        <p:nvPicPr>
          <p:cNvPr id="5" name="Picture 4" descr="A computer generated machine with a blue background&#10;&#10;Description automatically generated with medium confidence">
            <a:extLst>
              <a:ext uri="{FF2B5EF4-FFF2-40B4-BE49-F238E27FC236}">
                <a16:creationId xmlns:a16="http://schemas.microsoft.com/office/drawing/2014/main" id="{EF903769-045C-66FD-BB08-EDDC3026FA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334" y="2030896"/>
            <a:ext cx="3818740" cy="2796209"/>
          </a:xfrm>
          <a:prstGeom prst="rect">
            <a:avLst/>
          </a:prstGeom>
        </p:spPr>
      </p:pic>
      <p:pic>
        <p:nvPicPr>
          <p:cNvPr id="7" name="Picture 6" descr="A machine in a factory&#10;&#10;Description automatically generated">
            <a:extLst>
              <a:ext uri="{FF2B5EF4-FFF2-40B4-BE49-F238E27FC236}">
                <a16:creationId xmlns:a16="http://schemas.microsoft.com/office/drawing/2014/main" id="{4227D144-331F-57F2-5C58-80C4CC6A0F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5854" y="1536766"/>
            <a:ext cx="3396967" cy="4529289"/>
          </a:xfrm>
          <a:prstGeom prst="rect">
            <a:avLst/>
          </a:prstGeom>
        </p:spPr>
      </p:pic>
      <p:sp>
        <p:nvSpPr>
          <p:cNvPr id="8" name="Rectangle 7">
            <a:extLst>
              <a:ext uri="{FF2B5EF4-FFF2-40B4-BE49-F238E27FC236}">
                <a16:creationId xmlns:a16="http://schemas.microsoft.com/office/drawing/2014/main" id="{8F2E96A6-4537-1BB9-6856-0933A7207397}"/>
              </a:ext>
            </a:extLst>
          </p:cNvPr>
          <p:cNvSpPr/>
          <p:nvPr/>
        </p:nvSpPr>
        <p:spPr>
          <a:xfrm>
            <a:off x="530093" y="1536766"/>
            <a:ext cx="4352007" cy="49412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0" i="0" dirty="0">
                <a:solidFill>
                  <a:srgbClr val="202124"/>
                </a:solidFill>
                <a:effectLst/>
                <a:latin typeface="-apple-system"/>
              </a:rPr>
              <a:t>Product design drawings</a:t>
            </a:r>
            <a:endParaRPr lang="en-US" sz="2400" dirty="0">
              <a:latin typeface="华文仿宋" panose="02010600040101010101" pitchFamily="2" charset="-122"/>
              <a:ea typeface="华文仿宋" panose="02010600040101010101" pitchFamily="2" charset="-122"/>
            </a:endParaRPr>
          </a:p>
        </p:txBody>
      </p:sp>
      <p:sp>
        <p:nvSpPr>
          <p:cNvPr id="9" name="Rectangle 8">
            <a:extLst>
              <a:ext uri="{FF2B5EF4-FFF2-40B4-BE49-F238E27FC236}">
                <a16:creationId xmlns:a16="http://schemas.microsoft.com/office/drawing/2014/main" id="{C0C6CC1B-FB1C-8085-724B-756F95A9B177}"/>
              </a:ext>
            </a:extLst>
          </p:cNvPr>
          <p:cNvSpPr/>
          <p:nvPr/>
        </p:nvSpPr>
        <p:spPr>
          <a:xfrm>
            <a:off x="7135853" y="1042637"/>
            <a:ext cx="3396967" cy="49412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0" i="0" dirty="0">
                <a:solidFill>
                  <a:schemeClr val="tx1"/>
                </a:solidFill>
                <a:effectLst/>
                <a:latin typeface="-apple-system"/>
              </a:rPr>
              <a:t>Physical product drawing</a:t>
            </a:r>
            <a:endParaRPr lang="en-US" sz="2400" dirty="0">
              <a:solidFill>
                <a:schemeClr val="tx1"/>
              </a:solidFill>
            </a:endParaRPr>
          </a:p>
        </p:txBody>
      </p:sp>
      <p:sp>
        <p:nvSpPr>
          <p:cNvPr id="11" name="Rectangle 10">
            <a:extLst>
              <a:ext uri="{FF2B5EF4-FFF2-40B4-BE49-F238E27FC236}">
                <a16:creationId xmlns:a16="http://schemas.microsoft.com/office/drawing/2014/main" id="{F658E22A-7C59-0B71-50D0-AE260089E74D}"/>
              </a:ext>
            </a:extLst>
          </p:cNvPr>
          <p:cNvSpPr/>
          <p:nvPr/>
        </p:nvSpPr>
        <p:spPr>
          <a:xfrm>
            <a:off x="1643270" y="2030895"/>
            <a:ext cx="1488661" cy="77347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a:extLst>
              <a:ext uri="{FF2B5EF4-FFF2-40B4-BE49-F238E27FC236}">
                <a16:creationId xmlns:a16="http://schemas.microsoft.com/office/drawing/2014/main" id="{815B55B2-ABC0-5138-148F-138EBFFCABEF}"/>
              </a:ext>
            </a:extLst>
          </p:cNvPr>
          <p:cNvSpPr/>
          <p:nvPr/>
        </p:nvSpPr>
        <p:spPr>
          <a:xfrm>
            <a:off x="7620882" y="3249567"/>
            <a:ext cx="1488661" cy="77347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Rectangle 12">
            <a:extLst>
              <a:ext uri="{FF2B5EF4-FFF2-40B4-BE49-F238E27FC236}">
                <a16:creationId xmlns:a16="http://schemas.microsoft.com/office/drawing/2014/main" id="{F74D58EF-F550-843B-6B90-3D1E2ECA2332}"/>
              </a:ext>
            </a:extLst>
          </p:cNvPr>
          <p:cNvSpPr/>
          <p:nvPr/>
        </p:nvSpPr>
        <p:spPr>
          <a:xfrm>
            <a:off x="4698073" y="3389242"/>
            <a:ext cx="2418344" cy="49412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0" i="0" dirty="0">
                <a:solidFill>
                  <a:srgbClr val="202124"/>
                </a:solidFill>
                <a:effectLst/>
                <a:latin typeface="-apple-system"/>
              </a:rPr>
              <a:t>Industrial Cameras &amp; Lenses x6</a:t>
            </a:r>
            <a:endParaRPr lang="en-US" sz="2400" dirty="0"/>
          </a:p>
        </p:txBody>
      </p:sp>
      <p:sp>
        <p:nvSpPr>
          <p:cNvPr id="14" name="Title 9">
            <a:extLst>
              <a:ext uri="{FF2B5EF4-FFF2-40B4-BE49-F238E27FC236}">
                <a16:creationId xmlns:a16="http://schemas.microsoft.com/office/drawing/2014/main" id="{FA59596C-D4FB-24B9-ADA4-3E1685F348E1}"/>
              </a:ext>
            </a:extLst>
          </p:cNvPr>
          <p:cNvSpPr txBox="1">
            <a:spLocks/>
          </p:cNvSpPr>
          <p:nvPr/>
        </p:nvSpPr>
        <p:spPr>
          <a:xfrm>
            <a:off x="214445" y="869794"/>
            <a:ext cx="10478955" cy="773476"/>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3200" b="1" i="0" kern="1200">
                <a:solidFill>
                  <a:srgbClr val="004479"/>
                </a:solidFill>
                <a:latin typeface="Muli" panose="02000503040000020004" pitchFamily="2" charset="0"/>
                <a:ea typeface="+mj-ea"/>
                <a:cs typeface="+mj-cs"/>
              </a:defRPr>
            </a:lvl1pPr>
          </a:lstStyle>
          <a:p>
            <a:endParaRPr lang="en-US" sz="2667" dirty="0">
              <a:latin typeface="华文仿宋" panose="02010600040101010101" pitchFamily="2" charset="-122"/>
              <a:ea typeface="华文仿宋" panose="02010600040101010101" pitchFamily="2" charset="-122"/>
            </a:endParaRPr>
          </a:p>
        </p:txBody>
      </p:sp>
    </p:spTree>
    <p:extLst>
      <p:ext uri="{BB962C8B-B14F-4D97-AF65-F5344CB8AC3E}">
        <p14:creationId xmlns:p14="http://schemas.microsoft.com/office/powerpoint/2010/main" val="24521719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2E49B70-E653-2C44-AE3B-5EA039570229}"/>
              </a:ext>
            </a:extLst>
          </p:cNvPr>
          <p:cNvSpPr>
            <a:spLocks noGrp="1"/>
          </p:cNvSpPr>
          <p:nvPr>
            <p:ph type="sldNum" sz="quarter" idx="12"/>
          </p:nvPr>
        </p:nvSpPr>
        <p:spPr/>
        <p:txBody>
          <a:bodyPr/>
          <a:lstStyle/>
          <a:p>
            <a:fld id="{11C0C6D2-0806-7544-84E2-13A8C37B7D3D}" type="slidenum">
              <a:rPr lang="en-US" smtClean="0"/>
              <a:t>13</a:t>
            </a:fld>
            <a:endParaRPr lang="en-US"/>
          </a:p>
        </p:txBody>
      </p:sp>
      <p:sp>
        <p:nvSpPr>
          <p:cNvPr id="10" name="Title 9">
            <a:extLst>
              <a:ext uri="{FF2B5EF4-FFF2-40B4-BE49-F238E27FC236}">
                <a16:creationId xmlns:a16="http://schemas.microsoft.com/office/drawing/2014/main" id="{3D6A3BAE-6BB1-569D-6389-E99212AD258C}"/>
              </a:ext>
            </a:extLst>
          </p:cNvPr>
          <p:cNvSpPr>
            <a:spLocks noGrp="1"/>
          </p:cNvSpPr>
          <p:nvPr>
            <p:ph type="title"/>
          </p:nvPr>
        </p:nvSpPr>
        <p:spPr>
          <a:xfrm>
            <a:off x="214445" y="375665"/>
            <a:ext cx="10478955" cy="773476"/>
          </a:xfrm>
        </p:spPr>
        <p:txBody>
          <a:bodyPr>
            <a:normAutofit/>
          </a:bodyPr>
          <a:lstStyle/>
          <a:p>
            <a:r>
              <a:rPr lang="en-US" altLang="zh-CN" sz="3200" dirty="0">
                <a:latin typeface="Times New Roman" panose="02020603050405020304" pitchFamily="18" charset="0"/>
                <a:ea typeface="仿宋" panose="02010609060101010101" pitchFamily="49" charset="-122"/>
              </a:rPr>
              <a:t>3.</a:t>
            </a:r>
            <a:r>
              <a:rPr lang="en-US" altLang="zh-CN" sz="3200" dirty="0">
                <a:effectLst/>
                <a:latin typeface="Times New Roman" panose="02020603050405020304" pitchFamily="18" charset="0"/>
                <a:ea typeface="仿宋" panose="02010609060101010101" pitchFamily="49" charset="-122"/>
              </a:rPr>
              <a:t> Product/Service/Solution Design(Developing </a:t>
            </a:r>
            <a:r>
              <a:rPr lang="en-US" altLang="zh-CN" dirty="0">
                <a:latin typeface="Times New Roman" panose="02020603050405020304" pitchFamily="18" charset="0"/>
                <a:ea typeface="仿宋" panose="02010609060101010101" pitchFamily="49" charset="-122"/>
              </a:rPr>
              <a:t>Product</a:t>
            </a:r>
            <a:r>
              <a:rPr lang="en-US" altLang="zh-CN" sz="3200" dirty="0">
                <a:effectLst/>
                <a:latin typeface="Times New Roman" panose="02020603050405020304" pitchFamily="18" charset="0"/>
                <a:ea typeface="仿宋" panose="02010609060101010101" pitchFamily="49" charset="-122"/>
              </a:rPr>
              <a:t>)</a:t>
            </a:r>
            <a:endParaRPr lang="en-US" dirty="0">
              <a:latin typeface="华文仿宋" panose="02010600040101010101" pitchFamily="2" charset="-122"/>
              <a:ea typeface="华文仿宋" panose="02010600040101010101" pitchFamily="2" charset="-122"/>
            </a:endParaRPr>
          </a:p>
        </p:txBody>
      </p:sp>
      <p:pic>
        <p:nvPicPr>
          <p:cNvPr id="5" name="Picture 4" descr="A computer generated machine with a blue background&#10;&#10;Description automatically generated with medium confidence">
            <a:extLst>
              <a:ext uri="{FF2B5EF4-FFF2-40B4-BE49-F238E27FC236}">
                <a16:creationId xmlns:a16="http://schemas.microsoft.com/office/drawing/2014/main" id="{E1F17449-DE28-43A0-B96B-A92CF58ADB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334" y="2030896"/>
            <a:ext cx="3818740" cy="2796209"/>
          </a:xfrm>
          <a:prstGeom prst="rect">
            <a:avLst/>
          </a:prstGeom>
        </p:spPr>
      </p:pic>
      <p:pic>
        <p:nvPicPr>
          <p:cNvPr id="7" name="Picture 6" descr="A machine in a factory&#10;&#10;Description automatically generated">
            <a:extLst>
              <a:ext uri="{FF2B5EF4-FFF2-40B4-BE49-F238E27FC236}">
                <a16:creationId xmlns:a16="http://schemas.microsoft.com/office/drawing/2014/main" id="{6073421D-9BF1-7214-6B53-31C5191EE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3928" y="1571123"/>
            <a:ext cx="3299521" cy="4399361"/>
          </a:xfrm>
          <a:prstGeom prst="rect">
            <a:avLst/>
          </a:prstGeom>
        </p:spPr>
      </p:pic>
      <p:sp>
        <p:nvSpPr>
          <p:cNvPr id="11" name="Rectangle 10">
            <a:extLst>
              <a:ext uri="{FF2B5EF4-FFF2-40B4-BE49-F238E27FC236}">
                <a16:creationId xmlns:a16="http://schemas.microsoft.com/office/drawing/2014/main" id="{40EC21B4-D511-1170-4918-65DCD5539198}"/>
              </a:ext>
            </a:extLst>
          </p:cNvPr>
          <p:cNvSpPr/>
          <p:nvPr/>
        </p:nvSpPr>
        <p:spPr>
          <a:xfrm rot="1254190">
            <a:off x="707805" y="3378118"/>
            <a:ext cx="1870943" cy="51637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a:extLst>
              <a:ext uri="{FF2B5EF4-FFF2-40B4-BE49-F238E27FC236}">
                <a16:creationId xmlns:a16="http://schemas.microsoft.com/office/drawing/2014/main" id="{1F5489A7-9D43-A85C-4E46-915380518685}"/>
              </a:ext>
            </a:extLst>
          </p:cNvPr>
          <p:cNvSpPr/>
          <p:nvPr/>
        </p:nvSpPr>
        <p:spPr>
          <a:xfrm rot="1636891">
            <a:off x="9633712" y="4045755"/>
            <a:ext cx="1026408" cy="277264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Rectangle 12">
            <a:extLst>
              <a:ext uri="{FF2B5EF4-FFF2-40B4-BE49-F238E27FC236}">
                <a16:creationId xmlns:a16="http://schemas.microsoft.com/office/drawing/2014/main" id="{AED4F3AD-B0C3-093C-E2CB-0BDDE4FD8E05}"/>
              </a:ext>
            </a:extLst>
          </p:cNvPr>
          <p:cNvSpPr/>
          <p:nvPr/>
        </p:nvSpPr>
        <p:spPr>
          <a:xfrm>
            <a:off x="4630917" y="3389240"/>
            <a:ext cx="2683388" cy="49412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0" i="0" dirty="0">
                <a:solidFill>
                  <a:srgbClr val="202124"/>
                </a:solidFill>
                <a:effectLst/>
                <a:latin typeface="-apple-system"/>
              </a:rPr>
              <a:t>Cylinder drive classification plates</a:t>
            </a:r>
            <a:endParaRPr lang="en-US" altLang="zh-CN" sz="2400" dirty="0">
              <a:latin typeface="华文仿宋" panose="02010600040101010101" pitchFamily="2" charset="-122"/>
              <a:ea typeface="华文仿宋" panose="02010600040101010101" pitchFamily="2" charset="-122"/>
            </a:endParaRPr>
          </a:p>
        </p:txBody>
      </p:sp>
      <p:sp>
        <p:nvSpPr>
          <p:cNvPr id="14" name="Rectangle 13">
            <a:extLst>
              <a:ext uri="{FF2B5EF4-FFF2-40B4-BE49-F238E27FC236}">
                <a16:creationId xmlns:a16="http://schemas.microsoft.com/office/drawing/2014/main" id="{3B1C1CD8-A8C4-6056-68BC-BFE15DB1964E}"/>
              </a:ext>
            </a:extLst>
          </p:cNvPr>
          <p:cNvSpPr/>
          <p:nvPr/>
        </p:nvSpPr>
        <p:spPr>
          <a:xfrm>
            <a:off x="7435693" y="1076994"/>
            <a:ext cx="3396967" cy="49412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0" i="0" dirty="0">
                <a:solidFill>
                  <a:schemeClr val="tx1"/>
                </a:solidFill>
                <a:effectLst/>
                <a:latin typeface="-apple-system"/>
              </a:rPr>
              <a:t>Physical product drawing</a:t>
            </a:r>
            <a:endParaRPr lang="en-US" sz="2400" dirty="0">
              <a:solidFill>
                <a:schemeClr val="tx1"/>
              </a:solidFill>
            </a:endParaRPr>
          </a:p>
        </p:txBody>
      </p:sp>
      <p:sp>
        <p:nvSpPr>
          <p:cNvPr id="15" name="Rectangle 14">
            <a:extLst>
              <a:ext uri="{FF2B5EF4-FFF2-40B4-BE49-F238E27FC236}">
                <a16:creationId xmlns:a16="http://schemas.microsoft.com/office/drawing/2014/main" id="{43EE3CFC-3255-37BD-DF1B-6B4F57CDB684}"/>
              </a:ext>
            </a:extLst>
          </p:cNvPr>
          <p:cNvSpPr/>
          <p:nvPr/>
        </p:nvSpPr>
        <p:spPr>
          <a:xfrm>
            <a:off x="530093" y="1536766"/>
            <a:ext cx="4352007" cy="49412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0" i="0" dirty="0">
                <a:solidFill>
                  <a:srgbClr val="202124"/>
                </a:solidFill>
                <a:effectLst/>
                <a:latin typeface="-apple-system"/>
              </a:rPr>
              <a:t>Product design drawings</a:t>
            </a:r>
            <a:endParaRPr lang="en-US" sz="2400" dirty="0">
              <a:latin typeface="华文仿宋" panose="02010600040101010101" pitchFamily="2" charset="-122"/>
              <a:ea typeface="华文仿宋" panose="02010600040101010101" pitchFamily="2" charset="-122"/>
            </a:endParaRPr>
          </a:p>
        </p:txBody>
      </p:sp>
    </p:spTree>
    <p:extLst>
      <p:ext uri="{BB962C8B-B14F-4D97-AF65-F5344CB8AC3E}">
        <p14:creationId xmlns:p14="http://schemas.microsoft.com/office/powerpoint/2010/main" val="3472934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16B4F-DDD5-C856-7FC7-3E72365D08C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CC3C654-BCBE-EF74-C0B9-5BF332331DF3}"/>
              </a:ext>
            </a:extLst>
          </p:cNvPr>
          <p:cNvSpPr>
            <a:spLocks noGrp="1"/>
          </p:cNvSpPr>
          <p:nvPr>
            <p:ph type="sldNum" sz="quarter" idx="12"/>
          </p:nvPr>
        </p:nvSpPr>
        <p:spPr/>
        <p:txBody>
          <a:bodyPr/>
          <a:lstStyle/>
          <a:p>
            <a:fld id="{11C0C6D2-0806-7544-84E2-13A8C37B7D3D}" type="slidenum">
              <a:rPr lang="en-US" smtClean="0"/>
              <a:t>14</a:t>
            </a:fld>
            <a:endParaRPr lang="en-US"/>
          </a:p>
        </p:txBody>
      </p:sp>
      <p:sp>
        <p:nvSpPr>
          <p:cNvPr id="10" name="Title 9">
            <a:extLst>
              <a:ext uri="{FF2B5EF4-FFF2-40B4-BE49-F238E27FC236}">
                <a16:creationId xmlns:a16="http://schemas.microsoft.com/office/drawing/2014/main" id="{6881940D-6547-180F-5572-8121EB08A0C9}"/>
              </a:ext>
            </a:extLst>
          </p:cNvPr>
          <p:cNvSpPr>
            <a:spLocks noGrp="1"/>
          </p:cNvSpPr>
          <p:nvPr>
            <p:ph type="title"/>
          </p:nvPr>
        </p:nvSpPr>
        <p:spPr>
          <a:xfrm>
            <a:off x="214445" y="375665"/>
            <a:ext cx="10478955" cy="773476"/>
          </a:xfrm>
        </p:spPr>
        <p:txBody>
          <a:bodyPr>
            <a:normAutofit/>
          </a:bodyPr>
          <a:lstStyle/>
          <a:p>
            <a:r>
              <a:rPr lang="en-US" altLang="zh-CN" sz="3200" dirty="0">
                <a:latin typeface="Times New Roman" panose="02020603050405020304" pitchFamily="18" charset="0"/>
                <a:ea typeface="仿宋" panose="02010609060101010101" pitchFamily="49" charset="-122"/>
              </a:rPr>
              <a:t>3.</a:t>
            </a:r>
            <a:r>
              <a:rPr lang="en-US" altLang="zh-CN" sz="3200" dirty="0">
                <a:effectLst/>
                <a:latin typeface="Times New Roman" panose="02020603050405020304" pitchFamily="18" charset="0"/>
                <a:ea typeface="仿宋" panose="02010609060101010101" pitchFamily="49" charset="-122"/>
              </a:rPr>
              <a:t> Product/Service/Solution Design(Developing </a:t>
            </a:r>
            <a:r>
              <a:rPr lang="en-US" altLang="zh-CN" dirty="0">
                <a:latin typeface="Times New Roman" panose="02020603050405020304" pitchFamily="18" charset="0"/>
                <a:ea typeface="仿宋" panose="02010609060101010101" pitchFamily="49" charset="-122"/>
              </a:rPr>
              <a:t>Product</a:t>
            </a:r>
            <a:r>
              <a:rPr lang="en-US" altLang="zh-CN" sz="3200" dirty="0">
                <a:effectLst/>
                <a:latin typeface="Times New Roman" panose="02020603050405020304" pitchFamily="18" charset="0"/>
                <a:ea typeface="仿宋" panose="02010609060101010101" pitchFamily="49" charset="-122"/>
              </a:rPr>
              <a:t>)</a:t>
            </a:r>
            <a:endParaRPr lang="en-US" dirty="0">
              <a:latin typeface="华文仿宋" panose="02010600040101010101" pitchFamily="2" charset="-122"/>
              <a:ea typeface="华文仿宋" panose="02010600040101010101" pitchFamily="2" charset="-122"/>
            </a:endParaRPr>
          </a:p>
        </p:txBody>
      </p:sp>
      <p:pic>
        <p:nvPicPr>
          <p:cNvPr id="5" name="Picture 4" descr="A computer generated machine with a blue background&#10;&#10;Description automatically generated with medium confidence">
            <a:extLst>
              <a:ext uri="{FF2B5EF4-FFF2-40B4-BE49-F238E27FC236}">
                <a16:creationId xmlns:a16="http://schemas.microsoft.com/office/drawing/2014/main" id="{5C9BD475-058B-47F1-CA21-3ED6890FA6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334" y="2030896"/>
            <a:ext cx="3818740" cy="2796209"/>
          </a:xfrm>
          <a:prstGeom prst="rect">
            <a:avLst/>
          </a:prstGeom>
        </p:spPr>
      </p:pic>
      <p:pic>
        <p:nvPicPr>
          <p:cNvPr id="7" name="Picture 6" descr="A machine in a factory&#10;&#10;Description automatically generated">
            <a:extLst>
              <a:ext uri="{FF2B5EF4-FFF2-40B4-BE49-F238E27FC236}">
                <a16:creationId xmlns:a16="http://schemas.microsoft.com/office/drawing/2014/main" id="{9BEE38C4-8487-4A8C-5FBF-D425646A54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5693" y="1571123"/>
            <a:ext cx="3299521" cy="4399361"/>
          </a:xfrm>
          <a:prstGeom prst="rect">
            <a:avLst/>
          </a:prstGeom>
        </p:spPr>
      </p:pic>
      <p:sp>
        <p:nvSpPr>
          <p:cNvPr id="11" name="Rectangle 10">
            <a:extLst>
              <a:ext uri="{FF2B5EF4-FFF2-40B4-BE49-F238E27FC236}">
                <a16:creationId xmlns:a16="http://schemas.microsoft.com/office/drawing/2014/main" id="{F6B463D5-2783-4079-8393-441DE2666E5A}"/>
              </a:ext>
            </a:extLst>
          </p:cNvPr>
          <p:cNvSpPr/>
          <p:nvPr/>
        </p:nvSpPr>
        <p:spPr>
          <a:xfrm rot="20237899">
            <a:off x="1892939" y="2876646"/>
            <a:ext cx="2621763" cy="71423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a:extLst>
              <a:ext uri="{FF2B5EF4-FFF2-40B4-BE49-F238E27FC236}">
                <a16:creationId xmlns:a16="http://schemas.microsoft.com/office/drawing/2014/main" id="{1B9BCECA-E851-8EF0-421B-7444458D28E0}"/>
              </a:ext>
            </a:extLst>
          </p:cNvPr>
          <p:cNvSpPr/>
          <p:nvPr/>
        </p:nvSpPr>
        <p:spPr>
          <a:xfrm rot="6223709">
            <a:off x="9377831" y="1830261"/>
            <a:ext cx="468533" cy="410621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Rectangle 12">
            <a:extLst>
              <a:ext uri="{FF2B5EF4-FFF2-40B4-BE49-F238E27FC236}">
                <a16:creationId xmlns:a16="http://schemas.microsoft.com/office/drawing/2014/main" id="{CE4E3C37-A375-16C5-2473-210B92B3B912}"/>
              </a:ext>
            </a:extLst>
          </p:cNvPr>
          <p:cNvSpPr/>
          <p:nvPr/>
        </p:nvSpPr>
        <p:spPr>
          <a:xfrm>
            <a:off x="4630917" y="3389240"/>
            <a:ext cx="2683388" cy="49412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0" i="0" dirty="0">
                <a:solidFill>
                  <a:srgbClr val="202124"/>
                </a:solidFill>
                <a:effectLst/>
                <a:latin typeface="-apple-system"/>
              </a:rPr>
              <a:t>Cylinder drive classification plates</a:t>
            </a:r>
            <a:endParaRPr lang="en-US" altLang="zh-CN" sz="2400" dirty="0">
              <a:latin typeface="华文仿宋" panose="02010600040101010101" pitchFamily="2" charset="-122"/>
              <a:ea typeface="华文仿宋" panose="02010600040101010101" pitchFamily="2" charset="-122"/>
            </a:endParaRPr>
          </a:p>
        </p:txBody>
      </p:sp>
      <p:sp>
        <p:nvSpPr>
          <p:cNvPr id="14" name="Rectangle 13">
            <a:extLst>
              <a:ext uri="{FF2B5EF4-FFF2-40B4-BE49-F238E27FC236}">
                <a16:creationId xmlns:a16="http://schemas.microsoft.com/office/drawing/2014/main" id="{0B3AE369-D878-416B-5AA0-99F8301E3871}"/>
              </a:ext>
            </a:extLst>
          </p:cNvPr>
          <p:cNvSpPr/>
          <p:nvPr/>
        </p:nvSpPr>
        <p:spPr>
          <a:xfrm>
            <a:off x="7435693" y="1076994"/>
            <a:ext cx="3396967" cy="49412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0" i="0" dirty="0">
                <a:solidFill>
                  <a:schemeClr val="tx1"/>
                </a:solidFill>
                <a:effectLst/>
                <a:latin typeface="-apple-system"/>
              </a:rPr>
              <a:t>Physical product drawing</a:t>
            </a:r>
            <a:endParaRPr lang="en-US" sz="2400" dirty="0">
              <a:solidFill>
                <a:schemeClr val="tx1"/>
              </a:solidFill>
            </a:endParaRPr>
          </a:p>
        </p:txBody>
      </p:sp>
      <p:sp>
        <p:nvSpPr>
          <p:cNvPr id="15" name="Rectangle 14">
            <a:extLst>
              <a:ext uri="{FF2B5EF4-FFF2-40B4-BE49-F238E27FC236}">
                <a16:creationId xmlns:a16="http://schemas.microsoft.com/office/drawing/2014/main" id="{F6AFCE4A-6DC0-AC8A-1A51-6EB98DB1829C}"/>
              </a:ext>
            </a:extLst>
          </p:cNvPr>
          <p:cNvSpPr/>
          <p:nvPr/>
        </p:nvSpPr>
        <p:spPr>
          <a:xfrm>
            <a:off x="530093" y="1536766"/>
            <a:ext cx="4352007" cy="49412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0" i="0" dirty="0">
                <a:solidFill>
                  <a:srgbClr val="202124"/>
                </a:solidFill>
                <a:effectLst/>
                <a:latin typeface="-apple-system"/>
              </a:rPr>
              <a:t>Product design drawings</a:t>
            </a:r>
            <a:endParaRPr lang="en-US" sz="2400" dirty="0">
              <a:latin typeface="华文仿宋" panose="02010600040101010101" pitchFamily="2" charset="-122"/>
              <a:ea typeface="华文仿宋" panose="02010600040101010101" pitchFamily="2" charset="-122"/>
            </a:endParaRPr>
          </a:p>
        </p:txBody>
      </p:sp>
    </p:spTree>
    <p:extLst>
      <p:ext uri="{BB962C8B-B14F-4D97-AF65-F5344CB8AC3E}">
        <p14:creationId xmlns:p14="http://schemas.microsoft.com/office/powerpoint/2010/main" val="27139882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69EE1-8460-31D4-E072-5900677A7666}"/>
              </a:ext>
            </a:extLst>
          </p:cNvPr>
          <p:cNvSpPr>
            <a:spLocks noGrp="1"/>
          </p:cNvSpPr>
          <p:nvPr>
            <p:ph type="title"/>
          </p:nvPr>
        </p:nvSpPr>
        <p:spPr>
          <a:xfrm>
            <a:off x="1" y="228599"/>
            <a:ext cx="10566400" cy="1053792"/>
          </a:xfrm>
        </p:spPr>
        <p:txBody>
          <a:bodyPr/>
          <a:lstStyle/>
          <a:p>
            <a:pPr>
              <a:defRPr/>
            </a:pPr>
            <a:r>
              <a:rPr lang="en-US" altLang="zh-CN" sz="3200" dirty="0">
                <a:latin typeface="Times New Roman" panose="02020603050405020304" pitchFamily="18" charset="0"/>
                <a:ea typeface="仿宋" panose="02010609060101010101" pitchFamily="49" charset="-122"/>
              </a:rPr>
              <a:t>3.</a:t>
            </a:r>
            <a:r>
              <a:rPr lang="en-US" altLang="zh-CN" sz="3200" dirty="0">
                <a:effectLst/>
                <a:latin typeface="Times New Roman" panose="02020603050405020304" pitchFamily="18" charset="0"/>
                <a:ea typeface="仿宋" panose="02010609060101010101" pitchFamily="49" charset="-122"/>
              </a:rPr>
              <a:t> Product/Service/Solution Design(Cost of Hardware)</a:t>
            </a:r>
          </a:p>
        </p:txBody>
      </p:sp>
      <p:pic>
        <p:nvPicPr>
          <p:cNvPr id="11" name="内容占位符 10" descr="日历&#10;&#10;描述已自动生成">
            <a:extLst>
              <a:ext uri="{FF2B5EF4-FFF2-40B4-BE49-F238E27FC236}">
                <a16:creationId xmlns:a16="http://schemas.microsoft.com/office/drawing/2014/main" id="{5B052654-4AE8-8355-EBCF-84D7896855A5}"/>
              </a:ext>
            </a:extLst>
          </p:cNvPr>
          <p:cNvPicPr>
            <a:picLocks noGrp="1" noChangeAspect="1"/>
          </p:cNvPicPr>
          <p:nvPr>
            <p:ph sz="half" idx="1"/>
          </p:nvPr>
        </p:nvPicPr>
        <p:blipFill>
          <a:blip r:embed="rId3"/>
          <a:srcRect t="2013" r="1892"/>
          <a:stretch/>
        </p:blipFill>
        <p:spPr>
          <a:xfrm>
            <a:off x="1" y="1694985"/>
            <a:ext cx="5943600" cy="3869473"/>
          </a:xfrm>
        </p:spPr>
      </p:pic>
      <p:pic>
        <p:nvPicPr>
          <p:cNvPr id="13" name="图片 12" descr="日历&#10;&#10;描述已自动生成">
            <a:extLst>
              <a:ext uri="{FF2B5EF4-FFF2-40B4-BE49-F238E27FC236}">
                <a16:creationId xmlns:a16="http://schemas.microsoft.com/office/drawing/2014/main" id="{DB66F757-726D-CFCB-3AD4-BD96C66509C2}"/>
              </a:ext>
            </a:extLst>
          </p:cNvPr>
          <p:cNvPicPr>
            <a:picLocks noChangeAspect="1"/>
          </p:cNvPicPr>
          <p:nvPr/>
        </p:nvPicPr>
        <p:blipFill>
          <a:blip r:embed="rId4"/>
          <a:srcRect l="820" t="-1866" r="2733" b="7464"/>
          <a:stretch/>
        </p:blipFill>
        <p:spPr>
          <a:xfrm>
            <a:off x="5943601" y="1632952"/>
            <a:ext cx="6258030" cy="3592095"/>
          </a:xfrm>
          <a:prstGeom prst="rect">
            <a:avLst/>
          </a:prstGeom>
        </p:spPr>
      </p:pic>
    </p:spTree>
    <p:extLst>
      <p:ext uri="{BB962C8B-B14F-4D97-AF65-F5344CB8AC3E}">
        <p14:creationId xmlns:p14="http://schemas.microsoft.com/office/powerpoint/2010/main" val="4231008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2E49B70-E653-2C44-AE3B-5EA039570229}"/>
              </a:ext>
            </a:extLst>
          </p:cNvPr>
          <p:cNvSpPr>
            <a:spLocks noGrp="1"/>
          </p:cNvSpPr>
          <p:nvPr>
            <p:ph type="sldNum" sz="quarter" idx="12"/>
          </p:nvPr>
        </p:nvSpPr>
        <p:spPr/>
        <p:txBody>
          <a:bodyPr/>
          <a:lstStyle/>
          <a:p>
            <a:fld id="{11C0C6D2-0806-7544-84E2-13A8C37B7D3D}" type="slidenum">
              <a:rPr lang="en-US" smtClean="0"/>
              <a:t>16</a:t>
            </a:fld>
            <a:endParaRPr lang="en-US"/>
          </a:p>
        </p:txBody>
      </p:sp>
      <p:sp>
        <p:nvSpPr>
          <p:cNvPr id="10" name="Title 9">
            <a:extLst>
              <a:ext uri="{FF2B5EF4-FFF2-40B4-BE49-F238E27FC236}">
                <a16:creationId xmlns:a16="http://schemas.microsoft.com/office/drawing/2014/main" id="{3D6A3BAE-6BB1-569D-6389-E99212AD258C}"/>
              </a:ext>
            </a:extLst>
          </p:cNvPr>
          <p:cNvSpPr>
            <a:spLocks noGrp="1"/>
          </p:cNvSpPr>
          <p:nvPr>
            <p:ph type="title"/>
          </p:nvPr>
        </p:nvSpPr>
        <p:spPr>
          <a:xfrm>
            <a:off x="214445" y="375665"/>
            <a:ext cx="10478955" cy="773476"/>
          </a:xfrm>
        </p:spPr>
        <p:txBody>
          <a:bodyPr>
            <a:normAutofit/>
          </a:bodyPr>
          <a:lstStyle/>
          <a:p>
            <a:r>
              <a:rPr lang="en-US" altLang="zh-CN" sz="3200" dirty="0">
                <a:latin typeface="Times New Roman" panose="02020603050405020304" pitchFamily="18" charset="0"/>
                <a:ea typeface="仿宋" panose="02010609060101010101" pitchFamily="49" charset="-122"/>
              </a:rPr>
              <a:t>3.</a:t>
            </a:r>
            <a:r>
              <a:rPr lang="en-US" altLang="zh-CN" sz="3200" dirty="0">
                <a:effectLst/>
                <a:latin typeface="Times New Roman" panose="02020603050405020304" pitchFamily="18" charset="0"/>
                <a:ea typeface="仿宋" panose="02010609060101010101" pitchFamily="49" charset="-122"/>
              </a:rPr>
              <a:t> Solution Design</a:t>
            </a:r>
            <a:endParaRPr lang="en-US" dirty="0">
              <a:latin typeface="华文仿宋" panose="02010600040101010101" pitchFamily="2" charset="-122"/>
              <a:ea typeface="华文仿宋" panose="02010600040101010101" pitchFamily="2" charset="-122"/>
            </a:endParaRPr>
          </a:p>
        </p:txBody>
      </p:sp>
      <p:sp>
        <p:nvSpPr>
          <p:cNvPr id="15" name="TextBox 14">
            <a:extLst>
              <a:ext uri="{FF2B5EF4-FFF2-40B4-BE49-F238E27FC236}">
                <a16:creationId xmlns:a16="http://schemas.microsoft.com/office/drawing/2014/main" id="{50DBED81-9B6F-5330-F5C1-CC895BC3BA73}"/>
              </a:ext>
            </a:extLst>
          </p:cNvPr>
          <p:cNvSpPr txBox="1"/>
          <p:nvPr/>
        </p:nvSpPr>
        <p:spPr>
          <a:xfrm>
            <a:off x="634527" y="1443762"/>
            <a:ext cx="7934325" cy="461665"/>
          </a:xfrm>
          <a:prstGeom prst="rect">
            <a:avLst/>
          </a:prstGeom>
          <a:noFill/>
        </p:spPr>
        <p:txBody>
          <a:bodyPr wrap="square">
            <a:spAutoFit/>
          </a:bodyPr>
          <a:lstStyle/>
          <a:p>
            <a:r>
              <a:rPr lang="en-US" sz="2400" b="0" i="0" dirty="0">
                <a:solidFill>
                  <a:srgbClr val="202124"/>
                </a:solidFill>
                <a:effectLst/>
                <a:latin typeface="-apple-system"/>
              </a:rPr>
              <a:t>Multi-camera joint recognition</a:t>
            </a:r>
            <a:endParaRPr lang="en-US" sz="2400" dirty="0">
              <a:latin typeface="华文仿宋" panose="02010600040101010101" pitchFamily="2" charset="-122"/>
              <a:ea typeface="华文仿宋" panose="02010600040101010101" pitchFamily="2" charset="-122"/>
            </a:endParaRPr>
          </a:p>
        </p:txBody>
      </p:sp>
      <p:pic>
        <p:nvPicPr>
          <p:cNvPr id="17" name="Picture 16" descr="A close-up of a diagram&#10;&#10;Description automatically generated">
            <a:extLst>
              <a:ext uri="{FF2B5EF4-FFF2-40B4-BE49-F238E27FC236}">
                <a16:creationId xmlns:a16="http://schemas.microsoft.com/office/drawing/2014/main" id="{1F17B3C2-E8AD-F9E5-D88D-7D85B660D0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527" y="1905427"/>
            <a:ext cx="8306273" cy="3956104"/>
          </a:xfrm>
          <a:prstGeom prst="rect">
            <a:avLst/>
          </a:prstGeom>
        </p:spPr>
      </p:pic>
      <p:sp>
        <p:nvSpPr>
          <p:cNvPr id="20" name="Title 9">
            <a:extLst>
              <a:ext uri="{FF2B5EF4-FFF2-40B4-BE49-F238E27FC236}">
                <a16:creationId xmlns:a16="http://schemas.microsoft.com/office/drawing/2014/main" id="{977FDDE0-720B-E289-A5C3-D7E433A4EED0}"/>
              </a:ext>
            </a:extLst>
          </p:cNvPr>
          <p:cNvSpPr txBox="1">
            <a:spLocks/>
          </p:cNvSpPr>
          <p:nvPr/>
        </p:nvSpPr>
        <p:spPr>
          <a:xfrm>
            <a:off x="214445" y="839485"/>
            <a:ext cx="10478955" cy="773476"/>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3200" b="1" i="0" kern="1200">
                <a:solidFill>
                  <a:srgbClr val="004479"/>
                </a:solidFill>
                <a:latin typeface="Muli" panose="02000503040000020004" pitchFamily="2" charset="0"/>
                <a:ea typeface="+mj-ea"/>
                <a:cs typeface="+mj-cs"/>
              </a:defRPr>
            </a:lvl1pPr>
          </a:lstStyle>
          <a:p>
            <a:endParaRPr lang="en-US" sz="2667" dirty="0">
              <a:latin typeface="华文仿宋" panose="02010600040101010101" pitchFamily="2" charset="-122"/>
              <a:ea typeface="华文仿宋" panose="02010600040101010101" pitchFamily="2" charset="-122"/>
            </a:endParaRPr>
          </a:p>
        </p:txBody>
      </p:sp>
    </p:spTree>
    <p:extLst>
      <p:ext uri="{BB962C8B-B14F-4D97-AF65-F5344CB8AC3E}">
        <p14:creationId xmlns:p14="http://schemas.microsoft.com/office/powerpoint/2010/main" val="2404822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EE724-6D28-71BE-8EB4-DA4FE5A255E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3C4FE55-A9BF-01CD-17F9-843E76EFAB4A}"/>
              </a:ext>
            </a:extLst>
          </p:cNvPr>
          <p:cNvSpPr>
            <a:spLocks noGrp="1"/>
          </p:cNvSpPr>
          <p:nvPr>
            <p:ph type="sldNum" sz="quarter" idx="12"/>
          </p:nvPr>
        </p:nvSpPr>
        <p:spPr/>
        <p:txBody>
          <a:bodyPr/>
          <a:lstStyle/>
          <a:p>
            <a:fld id="{11C0C6D2-0806-7544-84E2-13A8C37B7D3D}" type="slidenum">
              <a:rPr lang="en-US" smtClean="0"/>
              <a:t>17</a:t>
            </a:fld>
            <a:endParaRPr lang="en-US"/>
          </a:p>
        </p:txBody>
      </p:sp>
      <p:sp>
        <p:nvSpPr>
          <p:cNvPr id="10" name="Title 9">
            <a:extLst>
              <a:ext uri="{FF2B5EF4-FFF2-40B4-BE49-F238E27FC236}">
                <a16:creationId xmlns:a16="http://schemas.microsoft.com/office/drawing/2014/main" id="{9629BF3D-2074-1662-AC3E-727CD19F74D5}"/>
              </a:ext>
            </a:extLst>
          </p:cNvPr>
          <p:cNvSpPr>
            <a:spLocks noGrp="1"/>
          </p:cNvSpPr>
          <p:nvPr>
            <p:ph type="title"/>
          </p:nvPr>
        </p:nvSpPr>
        <p:spPr>
          <a:xfrm>
            <a:off x="214445" y="375665"/>
            <a:ext cx="10478955" cy="773476"/>
          </a:xfrm>
        </p:spPr>
        <p:txBody>
          <a:bodyPr>
            <a:normAutofit/>
          </a:bodyPr>
          <a:lstStyle/>
          <a:p>
            <a:r>
              <a:rPr lang="en-US" altLang="zh-CN" sz="3200" dirty="0">
                <a:latin typeface="Times New Roman" panose="02020603050405020304" pitchFamily="18" charset="0"/>
                <a:ea typeface="仿宋" panose="02010609060101010101" pitchFamily="49" charset="-122"/>
              </a:rPr>
              <a:t>3.</a:t>
            </a:r>
            <a:r>
              <a:rPr lang="en-US" altLang="zh-CN" sz="3200" dirty="0">
                <a:effectLst/>
                <a:latin typeface="Times New Roman" panose="02020603050405020304" pitchFamily="18" charset="0"/>
                <a:ea typeface="仿宋" panose="02010609060101010101" pitchFamily="49" charset="-122"/>
              </a:rPr>
              <a:t> Solution Design</a:t>
            </a:r>
            <a:endParaRPr lang="en-US" dirty="0">
              <a:latin typeface="华文仿宋" panose="02010600040101010101" pitchFamily="2" charset="-122"/>
              <a:ea typeface="华文仿宋" panose="02010600040101010101" pitchFamily="2" charset="-122"/>
            </a:endParaRPr>
          </a:p>
        </p:txBody>
      </p:sp>
      <p:sp>
        <p:nvSpPr>
          <p:cNvPr id="20" name="Title 9">
            <a:extLst>
              <a:ext uri="{FF2B5EF4-FFF2-40B4-BE49-F238E27FC236}">
                <a16:creationId xmlns:a16="http://schemas.microsoft.com/office/drawing/2014/main" id="{00FD3D32-CC8F-AAF8-6AD5-3EF39CFFD94E}"/>
              </a:ext>
            </a:extLst>
          </p:cNvPr>
          <p:cNvSpPr txBox="1">
            <a:spLocks/>
          </p:cNvSpPr>
          <p:nvPr/>
        </p:nvSpPr>
        <p:spPr>
          <a:xfrm>
            <a:off x="214445" y="839485"/>
            <a:ext cx="10478955" cy="773476"/>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3200" b="1" i="0" kern="1200">
                <a:solidFill>
                  <a:srgbClr val="004479"/>
                </a:solidFill>
                <a:latin typeface="Muli" panose="02000503040000020004" pitchFamily="2" charset="0"/>
                <a:ea typeface="+mj-ea"/>
                <a:cs typeface="+mj-cs"/>
              </a:defRPr>
            </a:lvl1pPr>
          </a:lstStyle>
          <a:p>
            <a:endParaRPr lang="en-US" sz="2667" dirty="0">
              <a:latin typeface="华文仿宋" panose="02010600040101010101" pitchFamily="2" charset="-122"/>
              <a:ea typeface="华文仿宋" panose="02010600040101010101" pitchFamily="2" charset="-122"/>
            </a:endParaRPr>
          </a:p>
        </p:txBody>
      </p:sp>
      <p:pic>
        <p:nvPicPr>
          <p:cNvPr id="2" name="Picture 1">
            <a:extLst>
              <a:ext uri="{FF2B5EF4-FFF2-40B4-BE49-F238E27FC236}">
                <a16:creationId xmlns:a16="http://schemas.microsoft.com/office/drawing/2014/main" id="{13C012EC-F4DB-8500-09E7-C2A1A770174B}"/>
              </a:ext>
            </a:extLst>
          </p:cNvPr>
          <p:cNvPicPr>
            <a:picLocks noChangeAspect="1"/>
          </p:cNvPicPr>
          <p:nvPr/>
        </p:nvPicPr>
        <p:blipFill>
          <a:blip r:embed="rId3"/>
          <a:stretch>
            <a:fillRect/>
          </a:stretch>
        </p:blipFill>
        <p:spPr>
          <a:xfrm>
            <a:off x="675812" y="1821784"/>
            <a:ext cx="2231319" cy="1778989"/>
          </a:xfrm>
          <a:prstGeom prst="rect">
            <a:avLst/>
          </a:prstGeom>
        </p:spPr>
      </p:pic>
      <p:pic>
        <p:nvPicPr>
          <p:cNvPr id="3" name="Picture 2">
            <a:extLst>
              <a:ext uri="{FF2B5EF4-FFF2-40B4-BE49-F238E27FC236}">
                <a16:creationId xmlns:a16="http://schemas.microsoft.com/office/drawing/2014/main" id="{AF40E381-B7EF-86C8-BA14-011128897027}"/>
              </a:ext>
            </a:extLst>
          </p:cNvPr>
          <p:cNvPicPr>
            <a:picLocks noChangeAspect="1"/>
          </p:cNvPicPr>
          <p:nvPr/>
        </p:nvPicPr>
        <p:blipFill>
          <a:blip r:embed="rId4"/>
          <a:stretch>
            <a:fillRect/>
          </a:stretch>
        </p:blipFill>
        <p:spPr>
          <a:xfrm>
            <a:off x="3031418" y="1908558"/>
            <a:ext cx="1906901" cy="1663467"/>
          </a:xfrm>
          <a:prstGeom prst="rect">
            <a:avLst/>
          </a:prstGeom>
        </p:spPr>
      </p:pic>
      <p:sp>
        <p:nvSpPr>
          <p:cNvPr id="5" name="TextBox 4">
            <a:extLst>
              <a:ext uri="{FF2B5EF4-FFF2-40B4-BE49-F238E27FC236}">
                <a16:creationId xmlns:a16="http://schemas.microsoft.com/office/drawing/2014/main" id="{B1215D78-D03F-58B9-C3A6-3676003F500A}"/>
              </a:ext>
            </a:extLst>
          </p:cNvPr>
          <p:cNvSpPr txBox="1"/>
          <p:nvPr/>
        </p:nvSpPr>
        <p:spPr>
          <a:xfrm>
            <a:off x="675812" y="1470399"/>
            <a:ext cx="752671" cy="369332"/>
          </a:xfrm>
          <a:prstGeom prst="rect">
            <a:avLst/>
          </a:prstGeom>
          <a:noFill/>
        </p:spPr>
        <p:txBody>
          <a:bodyPr wrap="square">
            <a:spAutoFit/>
          </a:bodyPr>
          <a:lstStyle/>
          <a:p>
            <a:pPr algn="l"/>
            <a:r>
              <a:rPr lang="en-US" altLang="zh-CN" dirty="0">
                <a:solidFill>
                  <a:srgbClr val="00B050"/>
                </a:solidFill>
                <a:latin typeface="宋体" panose="02010600030101010101" pitchFamily="2" charset="-122"/>
                <a:ea typeface="宋体" panose="02010600030101010101" pitchFamily="2" charset="-122"/>
              </a:rPr>
              <a:t>OK</a:t>
            </a:r>
            <a:endParaRPr lang="en-US" dirty="0">
              <a:solidFill>
                <a:srgbClr val="00B050"/>
              </a:solidFill>
            </a:endParaRPr>
          </a:p>
        </p:txBody>
      </p:sp>
      <p:sp>
        <p:nvSpPr>
          <p:cNvPr id="6" name="TextBox 5">
            <a:extLst>
              <a:ext uri="{FF2B5EF4-FFF2-40B4-BE49-F238E27FC236}">
                <a16:creationId xmlns:a16="http://schemas.microsoft.com/office/drawing/2014/main" id="{77B17C3E-9B72-6456-8D5D-85CFBD89F9D2}"/>
              </a:ext>
            </a:extLst>
          </p:cNvPr>
          <p:cNvSpPr txBox="1"/>
          <p:nvPr/>
        </p:nvSpPr>
        <p:spPr>
          <a:xfrm>
            <a:off x="3031418" y="1470399"/>
            <a:ext cx="752671" cy="369332"/>
          </a:xfrm>
          <a:prstGeom prst="rect">
            <a:avLst/>
          </a:prstGeom>
          <a:noFill/>
        </p:spPr>
        <p:txBody>
          <a:bodyPr wrap="square">
            <a:spAutoFit/>
          </a:bodyPr>
          <a:lstStyle/>
          <a:p>
            <a:pPr algn="l"/>
            <a:r>
              <a:rPr lang="en-US" dirty="0">
                <a:solidFill>
                  <a:srgbClr val="FF0000"/>
                </a:solidFill>
                <a:latin typeface="宋体" panose="02010600030101010101" pitchFamily="2" charset="-122"/>
                <a:ea typeface="宋体" panose="02010600030101010101" pitchFamily="2" charset="-122"/>
              </a:rPr>
              <a:t>NG</a:t>
            </a:r>
            <a:endParaRPr lang="en-US" dirty="0">
              <a:solidFill>
                <a:srgbClr val="FF0000"/>
              </a:solidFill>
            </a:endParaRPr>
          </a:p>
        </p:txBody>
      </p:sp>
      <p:pic>
        <p:nvPicPr>
          <p:cNvPr id="7" name="Picture 6">
            <a:extLst>
              <a:ext uri="{FF2B5EF4-FFF2-40B4-BE49-F238E27FC236}">
                <a16:creationId xmlns:a16="http://schemas.microsoft.com/office/drawing/2014/main" id="{0B1CB084-BC7E-45A9-3197-BB0D5E2617D9}"/>
              </a:ext>
            </a:extLst>
          </p:cNvPr>
          <p:cNvPicPr>
            <a:picLocks noChangeAspect="1"/>
          </p:cNvPicPr>
          <p:nvPr/>
        </p:nvPicPr>
        <p:blipFill>
          <a:blip r:embed="rId5"/>
          <a:stretch>
            <a:fillRect/>
          </a:stretch>
        </p:blipFill>
        <p:spPr>
          <a:xfrm>
            <a:off x="6533659" y="1742985"/>
            <a:ext cx="1481338" cy="1786969"/>
          </a:xfrm>
          <a:prstGeom prst="rect">
            <a:avLst/>
          </a:prstGeom>
        </p:spPr>
      </p:pic>
      <p:pic>
        <p:nvPicPr>
          <p:cNvPr id="8" name="Picture 7">
            <a:extLst>
              <a:ext uri="{FF2B5EF4-FFF2-40B4-BE49-F238E27FC236}">
                <a16:creationId xmlns:a16="http://schemas.microsoft.com/office/drawing/2014/main" id="{CED0B42C-2324-86B6-ABE1-4697ABBA2558}"/>
              </a:ext>
            </a:extLst>
          </p:cNvPr>
          <p:cNvPicPr>
            <a:picLocks noChangeAspect="1"/>
          </p:cNvPicPr>
          <p:nvPr/>
        </p:nvPicPr>
        <p:blipFill>
          <a:blip r:embed="rId6"/>
          <a:stretch>
            <a:fillRect/>
          </a:stretch>
        </p:blipFill>
        <p:spPr>
          <a:xfrm>
            <a:off x="8564847" y="1839731"/>
            <a:ext cx="1963295" cy="1605502"/>
          </a:xfrm>
          <a:prstGeom prst="rect">
            <a:avLst/>
          </a:prstGeom>
        </p:spPr>
      </p:pic>
      <p:sp>
        <p:nvSpPr>
          <p:cNvPr id="9" name="TextBox 8">
            <a:extLst>
              <a:ext uri="{FF2B5EF4-FFF2-40B4-BE49-F238E27FC236}">
                <a16:creationId xmlns:a16="http://schemas.microsoft.com/office/drawing/2014/main" id="{9514E898-9514-CBC0-15EE-234A67FACB0A}"/>
              </a:ext>
            </a:extLst>
          </p:cNvPr>
          <p:cNvSpPr txBox="1"/>
          <p:nvPr/>
        </p:nvSpPr>
        <p:spPr>
          <a:xfrm>
            <a:off x="675812" y="4182175"/>
            <a:ext cx="3417216" cy="369332"/>
          </a:xfrm>
          <a:prstGeom prst="rect">
            <a:avLst/>
          </a:prstGeom>
          <a:noFill/>
        </p:spPr>
        <p:txBody>
          <a:bodyPr wrap="square">
            <a:spAutoFit/>
          </a:bodyPr>
          <a:lstStyle/>
          <a:p>
            <a:r>
              <a:rPr lang="en-US" b="0" i="0" dirty="0">
                <a:solidFill>
                  <a:srgbClr val="202124"/>
                </a:solidFill>
                <a:effectLst/>
                <a:latin typeface="-apple-system"/>
              </a:rPr>
              <a:t>3. Product black spot detection</a:t>
            </a:r>
            <a:endParaRPr lang="en-US" dirty="0"/>
          </a:p>
        </p:txBody>
      </p:sp>
      <p:pic>
        <p:nvPicPr>
          <p:cNvPr id="11" name="Picture 10" descr="A computer screen with a red arrow pointing to a white background&#10;&#10;Description automatically generated">
            <a:extLst>
              <a:ext uri="{FF2B5EF4-FFF2-40B4-BE49-F238E27FC236}">
                <a16:creationId xmlns:a16="http://schemas.microsoft.com/office/drawing/2014/main" id="{D447EC4E-8E59-902C-0F8C-0910AE49E0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9943" y="4550555"/>
            <a:ext cx="3417216" cy="1298281"/>
          </a:xfrm>
          <a:prstGeom prst="rect">
            <a:avLst/>
          </a:prstGeom>
        </p:spPr>
      </p:pic>
      <p:pic>
        <p:nvPicPr>
          <p:cNvPr id="12" name="Picture 11" descr="A white rectangular object with a red arrow&#10;&#10;Description automatically generated">
            <a:extLst>
              <a:ext uri="{FF2B5EF4-FFF2-40B4-BE49-F238E27FC236}">
                <a16:creationId xmlns:a16="http://schemas.microsoft.com/office/drawing/2014/main" id="{CBB7C7F7-DED3-76C8-70E4-75526CD8E2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98720" y="4750177"/>
            <a:ext cx="4284188" cy="1072735"/>
          </a:xfrm>
          <a:prstGeom prst="rect">
            <a:avLst/>
          </a:prstGeom>
        </p:spPr>
      </p:pic>
      <p:sp>
        <p:nvSpPr>
          <p:cNvPr id="16" name="TextBox 15">
            <a:extLst>
              <a:ext uri="{FF2B5EF4-FFF2-40B4-BE49-F238E27FC236}">
                <a16:creationId xmlns:a16="http://schemas.microsoft.com/office/drawing/2014/main" id="{1C13DFDF-7732-39B0-A39D-3506149376A4}"/>
              </a:ext>
            </a:extLst>
          </p:cNvPr>
          <p:cNvSpPr txBox="1"/>
          <p:nvPr/>
        </p:nvSpPr>
        <p:spPr>
          <a:xfrm>
            <a:off x="6424781" y="1203593"/>
            <a:ext cx="3470631" cy="369332"/>
          </a:xfrm>
          <a:prstGeom prst="rect">
            <a:avLst/>
          </a:prstGeom>
          <a:noFill/>
        </p:spPr>
        <p:txBody>
          <a:bodyPr wrap="square">
            <a:spAutoFit/>
          </a:bodyPr>
          <a:lstStyle/>
          <a:p>
            <a:r>
              <a:rPr lang="en-US" b="0" i="0" dirty="0">
                <a:solidFill>
                  <a:srgbClr val="202124"/>
                </a:solidFill>
                <a:effectLst/>
                <a:latin typeface="-apple-system"/>
              </a:rPr>
              <a:t>2. Product size inspection</a:t>
            </a:r>
            <a:endParaRPr lang="en-US" dirty="0"/>
          </a:p>
        </p:txBody>
      </p:sp>
      <p:sp>
        <p:nvSpPr>
          <p:cNvPr id="19" name="TextBox 18">
            <a:extLst>
              <a:ext uri="{FF2B5EF4-FFF2-40B4-BE49-F238E27FC236}">
                <a16:creationId xmlns:a16="http://schemas.microsoft.com/office/drawing/2014/main" id="{818CC788-6B19-4245-107A-9120D079E859}"/>
              </a:ext>
            </a:extLst>
          </p:cNvPr>
          <p:cNvSpPr txBox="1"/>
          <p:nvPr/>
        </p:nvSpPr>
        <p:spPr>
          <a:xfrm>
            <a:off x="690557" y="1175453"/>
            <a:ext cx="4543916" cy="369332"/>
          </a:xfrm>
          <a:prstGeom prst="rect">
            <a:avLst/>
          </a:prstGeom>
          <a:noFill/>
        </p:spPr>
        <p:txBody>
          <a:bodyPr wrap="square">
            <a:spAutoFit/>
          </a:bodyPr>
          <a:lstStyle/>
          <a:p>
            <a:r>
              <a:rPr lang="en-US" b="0" i="0" dirty="0">
                <a:solidFill>
                  <a:srgbClr val="202124"/>
                </a:solidFill>
                <a:effectLst/>
                <a:latin typeface="-apple-system"/>
              </a:rPr>
              <a:t>1.The results of edge detection are displayed</a:t>
            </a:r>
            <a:endParaRPr lang="en-US" dirty="0"/>
          </a:p>
        </p:txBody>
      </p:sp>
      <p:sp>
        <p:nvSpPr>
          <p:cNvPr id="28" name="TextBox 27">
            <a:extLst>
              <a:ext uri="{FF2B5EF4-FFF2-40B4-BE49-F238E27FC236}">
                <a16:creationId xmlns:a16="http://schemas.microsoft.com/office/drawing/2014/main" id="{506FF491-E8A2-7C72-CACF-EC4D6BD8B574}"/>
              </a:ext>
            </a:extLst>
          </p:cNvPr>
          <p:cNvSpPr txBox="1"/>
          <p:nvPr/>
        </p:nvSpPr>
        <p:spPr>
          <a:xfrm>
            <a:off x="6398720" y="4181223"/>
            <a:ext cx="3417216" cy="369332"/>
          </a:xfrm>
          <a:prstGeom prst="rect">
            <a:avLst/>
          </a:prstGeom>
          <a:noFill/>
        </p:spPr>
        <p:txBody>
          <a:bodyPr wrap="square">
            <a:spAutoFit/>
          </a:bodyPr>
          <a:lstStyle/>
          <a:p>
            <a:r>
              <a:rPr lang="en-US" dirty="0">
                <a:solidFill>
                  <a:srgbClr val="202124"/>
                </a:solidFill>
                <a:latin typeface="-apple-system"/>
              </a:rPr>
              <a:t>4</a:t>
            </a:r>
            <a:r>
              <a:rPr lang="en-US" b="0" i="0" dirty="0">
                <a:solidFill>
                  <a:srgbClr val="202124"/>
                </a:solidFill>
                <a:effectLst/>
                <a:latin typeface="-apple-system"/>
              </a:rPr>
              <a:t>. Product bubble detection</a:t>
            </a:r>
            <a:endParaRPr lang="en-US" dirty="0"/>
          </a:p>
        </p:txBody>
      </p:sp>
    </p:spTree>
    <p:extLst>
      <p:ext uri="{BB962C8B-B14F-4D97-AF65-F5344CB8AC3E}">
        <p14:creationId xmlns:p14="http://schemas.microsoft.com/office/powerpoint/2010/main" val="8628759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69EE1-8460-31D4-E072-5900677A7666}"/>
              </a:ext>
            </a:extLst>
          </p:cNvPr>
          <p:cNvSpPr>
            <a:spLocks noGrp="1"/>
          </p:cNvSpPr>
          <p:nvPr>
            <p:ph type="title"/>
          </p:nvPr>
        </p:nvSpPr>
        <p:spPr>
          <a:xfrm>
            <a:off x="1" y="228599"/>
            <a:ext cx="10566400" cy="1053792"/>
          </a:xfrm>
        </p:spPr>
        <p:txBody>
          <a:bodyPr/>
          <a:lstStyle/>
          <a:p>
            <a:pPr>
              <a:defRPr/>
            </a:pPr>
            <a:r>
              <a:rPr lang="en-US" altLang="zh-CN" sz="3200" dirty="0">
                <a:latin typeface="Times New Roman" panose="02020603050405020304" pitchFamily="18" charset="0"/>
                <a:ea typeface="仿宋" panose="02010609060101010101" pitchFamily="49" charset="-122"/>
              </a:rPr>
              <a:t>3.</a:t>
            </a:r>
            <a:r>
              <a:rPr lang="en-US" altLang="zh-CN" sz="3200" dirty="0">
                <a:effectLst/>
                <a:latin typeface="Times New Roman" panose="02020603050405020304" pitchFamily="18" charset="0"/>
                <a:ea typeface="仿宋" panose="02010609060101010101" pitchFamily="49" charset="-122"/>
              </a:rPr>
              <a:t> Product/Service/Solution Design(Developing </a:t>
            </a:r>
            <a:r>
              <a:rPr lang="en-US" altLang="zh-CN" dirty="0">
                <a:latin typeface="Times New Roman" panose="02020603050405020304" pitchFamily="18" charset="0"/>
                <a:ea typeface="仿宋" panose="02010609060101010101" pitchFamily="49" charset="-122"/>
              </a:rPr>
              <a:t>Product</a:t>
            </a:r>
            <a:r>
              <a:rPr lang="en-US" altLang="zh-CN" sz="3200" dirty="0">
                <a:effectLst/>
                <a:latin typeface="Times New Roman" panose="02020603050405020304" pitchFamily="18" charset="0"/>
                <a:ea typeface="仿宋" panose="02010609060101010101" pitchFamily="49" charset="-122"/>
              </a:rPr>
              <a:t>)</a:t>
            </a:r>
          </a:p>
        </p:txBody>
      </p:sp>
      <p:pic>
        <p:nvPicPr>
          <p:cNvPr id="15" name="Picture 14" descr="A person working in a factory&#10;&#10;Description automatically generated">
            <a:extLst>
              <a:ext uri="{FF2B5EF4-FFF2-40B4-BE49-F238E27FC236}">
                <a16:creationId xmlns:a16="http://schemas.microsoft.com/office/drawing/2014/main" id="{7380C97B-827E-069B-31D6-BC126C9A3406}"/>
              </a:ext>
            </a:extLst>
          </p:cNvPr>
          <p:cNvPicPr>
            <a:picLocks noChangeAspect="1"/>
          </p:cNvPicPr>
          <p:nvPr/>
        </p:nvPicPr>
        <p:blipFill>
          <a:blip r:embed="rId3"/>
          <a:stretch>
            <a:fillRect/>
          </a:stretch>
        </p:blipFill>
        <p:spPr>
          <a:xfrm>
            <a:off x="3774072" y="2539266"/>
            <a:ext cx="2321928" cy="3097115"/>
          </a:xfrm>
          <a:prstGeom prst="rect">
            <a:avLst/>
          </a:prstGeom>
        </p:spPr>
      </p:pic>
      <p:pic>
        <p:nvPicPr>
          <p:cNvPr id="17" name="Picture 16" descr="A person standing in a room with a computer&#10;&#10;Description automatically generated">
            <a:extLst>
              <a:ext uri="{FF2B5EF4-FFF2-40B4-BE49-F238E27FC236}">
                <a16:creationId xmlns:a16="http://schemas.microsoft.com/office/drawing/2014/main" id="{B72330C2-9DDA-F5F5-7CA0-3FC7F69CCED1}"/>
              </a:ext>
            </a:extLst>
          </p:cNvPr>
          <p:cNvPicPr>
            <a:picLocks noChangeAspect="1"/>
          </p:cNvPicPr>
          <p:nvPr/>
        </p:nvPicPr>
        <p:blipFill>
          <a:blip r:embed="rId4"/>
          <a:stretch>
            <a:fillRect/>
          </a:stretch>
        </p:blipFill>
        <p:spPr>
          <a:xfrm>
            <a:off x="6311352" y="2539267"/>
            <a:ext cx="2321928" cy="3097114"/>
          </a:xfrm>
          <a:prstGeom prst="rect">
            <a:avLst/>
          </a:prstGeom>
        </p:spPr>
      </p:pic>
      <p:pic>
        <p:nvPicPr>
          <p:cNvPr id="19" name="Picture 18" descr="A group of people in a room&#10;&#10;Description automatically generated">
            <a:extLst>
              <a:ext uri="{FF2B5EF4-FFF2-40B4-BE49-F238E27FC236}">
                <a16:creationId xmlns:a16="http://schemas.microsoft.com/office/drawing/2014/main" id="{D700D928-B08E-FD84-C6D2-00AE895F02B7}"/>
              </a:ext>
            </a:extLst>
          </p:cNvPr>
          <p:cNvPicPr>
            <a:picLocks noChangeAspect="1"/>
          </p:cNvPicPr>
          <p:nvPr/>
        </p:nvPicPr>
        <p:blipFill>
          <a:blip r:embed="rId5"/>
          <a:stretch>
            <a:fillRect/>
          </a:stretch>
        </p:blipFill>
        <p:spPr>
          <a:xfrm>
            <a:off x="242070" y="2833099"/>
            <a:ext cx="3367911" cy="2524946"/>
          </a:xfrm>
          <a:prstGeom prst="rect">
            <a:avLst/>
          </a:prstGeom>
        </p:spPr>
      </p:pic>
      <p:pic>
        <p:nvPicPr>
          <p:cNvPr id="21" name="Picture 20" descr="A group of people working on a computer&#10;&#10;Description automatically generated">
            <a:extLst>
              <a:ext uri="{FF2B5EF4-FFF2-40B4-BE49-F238E27FC236}">
                <a16:creationId xmlns:a16="http://schemas.microsoft.com/office/drawing/2014/main" id="{0E8A5DB0-BA43-7B81-E775-97667C36ED76}"/>
              </a:ext>
            </a:extLst>
          </p:cNvPr>
          <p:cNvPicPr>
            <a:picLocks noChangeAspect="1"/>
          </p:cNvPicPr>
          <p:nvPr/>
        </p:nvPicPr>
        <p:blipFill>
          <a:blip r:embed="rId6"/>
          <a:srcRect l="-1477" t="14455" r="9045"/>
          <a:stretch/>
        </p:blipFill>
        <p:spPr>
          <a:xfrm>
            <a:off x="8848631" y="2828551"/>
            <a:ext cx="3277953" cy="2275294"/>
          </a:xfrm>
          <a:prstGeom prst="rect">
            <a:avLst/>
          </a:prstGeom>
        </p:spPr>
      </p:pic>
      <p:sp>
        <p:nvSpPr>
          <p:cNvPr id="22" name="Rectangle: Rounded Corners 21">
            <a:extLst>
              <a:ext uri="{FF2B5EF4-FFF2-40B4-BE49-F238E27FC236}">
                <a16:creationId xmlns:a16="http://schemas.microsoft.com/office/drawing/2014/main" id="{0DAB950C-016D-30F4-C9F9-2402996C59D7}"/>
              </a:ext>
            </a:extLst>
          </p:cNvPr>
          <p:cNvSpPr/>
          <p:nvPr/>
        </p:nvSpPr>
        <p:spPr>
          <a:xfrm>
            <a:off x="363894" y="3247053"/>
            <a:ext cx="1586204" cy="1856792"/>
          </a:xfrm>
          <a:prstGeom prst="round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5D0B4CF-9308-D0CF-F6AB-FFF76F6788E3}"/>
              </a:ext>
            </a:extLst>
          </p:cNvPr>
          <p:cNvSpPr txBox="1"/>
          <p:nvPr/>
        </p:nvSpPr>
        <p:spPr>
          <a:xfrm>
            <a:off x="3668705" y="1593806"/>
            <a:ext cx="2427295" cy="923330"/>
          </a:xfrm>
          <a:prstGeom prst="rect">
            <a:avLst/>
          </a:prstGeom>
          <a:noFill/>
        </p:spPr>
        <p:txBody>
          <a:bodyPr wrap="square">
            <a:spAutoFit/>
          </a:bodyPr>
          <a:lstStyle/>
          <a:p>
            <a:r>
              <a:rPr lang="en-US" b="0" i="0" dirty="0">
                <a:solidFill>
                  <a:srgbClr val="202124"/>
                </a:solidFill>
                <a:effectLst/>
                <a:latin typeface="-apple-system"/>
              </a:rPr>
              <a:t>P2. Simulate the product entering the inspection area</a:t>
            </a:r>
            <a:endParaRPr lang="en-US" dirty="0"/>
          </a:p>
        </p:txBody>
      </p:sp>
      <p:sp>
        <p:nvSpPr>
          <p:cNvPr id="27" name="TextBox 26">
            <a:extLst>
              <a:ext uri="{FF2B5EF4-FFF2-40B4-BE49-F238E27FC236}">
                <a16:creationId xmlns:a16="http://schemas.microsoft.com/office/drawing/2014/main" id="{800550F5-1F2F-B79F-149E-3B12DFAECA26}"/>
              </a:ext>
            </a:extLst>
          </p:cNvPr>
          <p:cNvSpPr txBox="1"/>
          <p:nvPr/>
        </p:nvSpPr>
        <p:spPr>
          <a:xfrm>
            <a:off x="242070" y="1593806"/>
            <a:ext cx="2983652" cy="923330"/>
          </a:xfrm>
          <a:prstGeom prst="rect">
            <a:avLst/>
          </a:prstGeom>
          <a:noFill/>
        </p:spPr>
        <p:txBody>
          <a:bodyPr wrap="square">
            <a:spAutoFit/>
          </a:bodyPr>
          <a:lstStyle/>
          <a:p>
            <a:r>
              <a:rPr lang="en-US" b="0" i="0" dirty="0">
                <a:solidFill>
                  <a:srgbClr val="202124"/>
                </a:solidFill>
                <a:effectLst/>
                <a:latin typeface="-apple-system"/>
              </a:rPr>
              <a:t>P1. Deploy the entire production machine</a:t>
            </a:r>
          </a:p>
          <a:p>
            <a:endParaRPr lang="en-US" dirty="0"/>
          </a:p>
        </p:txBody>
      </p:sp>
      <p:sp>
        <p:nvSpPr>
          <p:cNvPr id="30" name="TextBox 29">
            <a:extLst>
              <a:ext uri="{FF2B5EF4-FFF2-40B4-BE49-F238E27FC236}">
                <a16:creationId xmlns:a16="http://schemas.microsoft.com/office/drawing/2014/main" id="{93D6A555-2170-4739-8C62-773CF4D2ABB5}"/>
              </a:ext>
            </a:extLst>
          </p:cNvPr>
          <p:cNvSpPr txBox="1"/>
          <p:nvPr/>
        </p:nvSpPr>
        <p:spPr>
          <a:xfrm>
            <a:off x="6258668" y="1593806"/>
            <a:ext cx="2427295" cy="923330"/>
          </a:xfrm>
          <a:prstGeom prst="rect">
            <a:avLst/>
          </a:prstGeom>
          <a:noFill/>
        </p:spPr>
        <p:txBody>
          <a:bodyPr wrap="square">
            <a:spAutoFit/>
          </a:bodyPr>
          <a:lstStyle/>
          <a:p>
            <a:r>
              <a:rPr lang="en-US" b="0" i="0" dirty="0">
                <a:solidFill>
                  <a:srgbClr val="202124"/>
                </a:solidFill>
                <a:effectLst/>
                <a:latin typeface="-apple-system"/>
              </a:rPr>
              <a:t>P3. the effectiveness of the test</a:t>
            </a:r>
          </a:p>
          <a:p>
            <a:endParaRPr lang="en-US" dirty="0"/>
          </a:p>
        </p:txBody>
      </p:sp>
      <p:sp>
        <p:nvSpPr>
          <p:cNvPr id="31" name="TextBox 30">
            <a:extLst>
              <a:ext uri="{FF2B5EF4-FFF2-40B4-BE49-F238E27FC236}">
                <a16:creationId xmlns:a16="http://schemas.microsoft.com/office/drawing/2014/main" id="{84B8BA33-7386-6A1E-5D25-580606CE367F}"/>
              </a:ext>
            </a:extLst>
          </p:cNvPr>
          <p:cNvSpPr txBox="1"/>
          <p:nvPr/>
        </p:nvSpPr>
        <p:spPr>
          <a:xfrm>
            <a:off x="8848631" y="1593806"/>
            <a:ext cx="2427295" cy="923330"/>
          </a:xfrm>
          <a:prstGeom prst="rect">
            <a:avLst/>
          </a:prstGeom>
          <a:noFill/>
        </p:spPr>
        <p:txBody>
          <a:bodyPr wrap="square">
            <a:spAutoFit/>
          </a:bodyPr>
          <a:lstStyle/>
          <a:p>
            <a:r>
              <a:rPr lang="en-US" b="0" i="0" dirty="0">
                <a:solidFill>
                  <a:srgbClr val="202124"/>
                </a:solidFill>
                <a:effectLst/>
                <a:latin typeface="-apple-system"/>
              </a:rPr>
              <a:t>P4. Cooperate with the electronic control engineer</a:t>
            </a:r>
            <a:endParaRPr lang="en-US" dirty="0"/>
          </a:p>
        </p:txBody>
      </p:sp>
    </p:spTree>
    <p:extLst>
      <p:ext uri="{BB962C8B-B14F-4D97-AF65-F5344CB8AC3E}">
        <p14:creationId xmlns:p14="http://schemas.microsoft.com/office/powerpoint/2010/main" val="16416868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69EE1-8460-31D4-E072-5900677A7666}"/>
              </a:ext>
            </a:extLst>
          </p:cNvPr>
          <p:cNvSpPr>
            <a:spLocks noGrp="1"/>
          </p:cNvSpPr>
          <p:nvPr>
            <p:ph type="title"/>
          </p:nvPr>
        </p:nvSpPr>
        <p:spPr>
          <a:xfrm>
            <a:off x="1" y="228599"/>
            <a:ext cx="10566400" cy="1053792"/>
          </a:xfrm>
        </p:spPr>
        <p:txBody>
          <a:bodyPr/>
          <a:lstStyle/>
          <a:p>
            <a:pPr>
              <a:defRPr/>
            </a:pPr>
            <a:r>
              <a:rPr lang="en-US" altLang="zh-CN" sz="3200" dirty="0">
                <a:latin typeface="Times New Roman" panose="02020603050405020304" pitchFamily="18" charset="0"/>
                <a:ea typeface="仿宋" panose="02010609060101010101" pitchFamily="49" charset="-122"/>
              </a:rPr>
              <a:t>3.</a:t>
            </a:r>
            <a:r>
              <a:rPr lang="en-US" altLang="zh-CN" sz="3200" dirty="0">
                <a:effectLst/>
                <a:latin typeface="Times New Roman" panose="02020603050405020304" pitchFamily="18" charset="0"/>
                <a:ea typeface="仿宋" panose="02010609060101010101" pitchFamily="49" charset="-122"/>
              </a:rPr>
              <a:t> Product/Service/Solution Design(Delivery Standards&amp; Risks)</a:t>
            </a:r>
          </a:p>
        </p:txBody>
      </p:sp>
      <p:sp>
        <p:nvSpPr>
          <p:cNvPr id="4" name="内容占位符 3">
            <a:extLst>
              <a:ext uri="{FF2B5EF4-FFF2-40B4-BE49-F238E27FC236}">
                <a16:creationId xmlns:a16="http://schemas.microsoft.com/office/drawing/2014/main" id="{978869B5-E82E-C9D6-09F1-071105142297}"/>
              </a:ext>
            </a:extLst>
          </p:cNvPr>
          <p:cNvSpPr>
            <a:spLocks noGrp="1"/>
          </p:cNvSpPr>
          <p:nvPr>
            <p:ph sz="half" idx="1"/>
          </p:nvPr>
        </p:nvSpPr>
        <p:spPr>
          <a:xfrm>
            <a:off x="639531" y="1813560"/>
            <a:ext cx="11642780" cy="3058478"/>
          </a:xfrm>
        </p:spPr>
        <p:txBody>
          <a:bodyPr/>
          <a:lstStyle/>
          <a:p>
            <a:r>
              <a:rPr lang="en-US" altLang="zh-CN" b="1" dirty="0"/>
              <a:t>Key Points:</a:t>
            </a:r>
            <a:endParaRPr lang="en-US" altLang="zh-CN" dirty="0"/>
          </a:p>
          <a:p>
            <a:pPr>
              <a:buFont typeface="Arial" panose="020B0604020202020204" pitchFamily="34" charset="0"/>
              <a:buChar char="•"/>
            </a:pPr>
            <a:r>
              <a:rPr lang="en-US" altLang="zh-CN" b="1" dirty="0"/>
              <a:t>Accuracy</a:t>
            </a:r>
            <a:r>
              <a:rPr lang="en-US" altLang="zh-CN" dirty="0"/>
              <a:t> (95% and above) and </a:t>
            </a:r>
            <a:r>
              <a:rPr lang="en-US" altLang="zh-CN" b="1" dirty="0"/>
              <a:t>response time</a:t>
            </a:r>
            <a:r>
              <a:rPr lang="en-US" altLang="zh-CN" dirty="0"/>
              <a:t> (≤ 2.5s) are crucial benchmarks.</a:t>
            </a:r>
          </a:p>
          <a:p>
            <a:pPr>
              <a:buFont typeface="Arial" panose="020B0604020202020204" pitchFamily="34" charset="0"/>
              <a:buChar char="•"/>
            </a:pPr>
            <a:r>
              <a:rPr lang="en-US" altLang="zh-CN" b="1" dirty="0"/>
              <a:t>System stability</a:t>
            </a:r>
            <a:r>
              <a:rPr lang="en-US" altLang="zh-CN" dirty="0"/>
              <a:t> under real-world conditions, with a packet loss rate of ≤ 1%, is essential.</a:t>
            </a:r>
          </a:p>
          <a:p>
            <a:pPr>
              <a:buFont typeface="Arial" panose="020B0604020202020204" pitchFamily="34" charset="0"/>
              <a:buChar char="•"/>
            </a:pPr>
            <a:r>
              <a:rPr lang="en-US" altLang="zh-CN" b="1" dirty="0"/>
              <a:t>Combination of supply chain </a:t>
            </a:r>
            <a:r>
              <a:rPr lang="en-US" altLang="zh-CN" dirty="0"/>
              <a:t>lower the cost of the whole system.</a:t>
            </a:r>
          </a:p>
          <a:p>
            <a:pPr>
              <a:buFont typeface="Arial" panose="020B0604020202020204" pitchFamily="34" charset="0"/>
              <a:buChar char="•"/>
            </a:pPr>
            <a:r>
              <a:rPr lang="en-US" altLang="zh-CN" dirty="0"/>
              <a:t>Delivery includes a focus on </a:t>
            </a:r>
            <a:r>
              <a:rPr lang="en-US" altLang="zh-CN" b="1" dirty="0"/>
              <a:t>maintenance</a:t>
            </a:r>
            <a:r>
              <a:rPr lang="en-US" altLang="zh-CN" dirty="0"/>
              <a:t>, with proper documentation, UI interface design, and </a:t>
            </a:r>
            <a:r>
              <a:rPr lang="en-US" altLang="zh-CN" b="1" dirty="0"/>
              <a:t>algorithm iteration capabilities</a:t>
            </a:r>
            <a:r>
              <a:rPr lang="en-US" altLang="zh-CN" dirty="0"/>
              <a:t>.</a:t>
            </a:r>
          </a:p>
          <a:p>
            <a:pPr>
              <a:buFont typeface="Arial" panose="020B0604020202020204" pitchFamily="34" charset="0"/>
              <a:buChar char="•"/>
            </a:pPr>
            <a:r>
              <a:rPr lang="en-US" altLang="zh-CN" b="1" dirty="0"/>
              <a:t>Hardware-software compatibility</a:t>
            </a:r>
            <a:r>
              <a:rPr lang="en-US" altLang="zh-CN" dirty="0"/>
              <a:t> and </a:t>
            </a:r>
            <a:r>
              <a:rPr lang="en-US" altLang="zh-CN" b="1" dirty="0"/>
              <a:t>after-sales support</a:t>
            </a:r>
            <a:r>
              <a:rPr lang="en-US" altLang="zh-CN" dirty="0"/>
              <a:t> are critical to mitigate risks</a:t>
            </a:r>
          </a:p>
          <a:p>
            <a:endParaRPr lang="zh-CN" altLang="en-US" dirty="0"/>
          </a:p>
        </p:txBody>
      </p:sp>
    </p:spTree>
    <p:extLst>
      <p:ext uri="{BB962C8B-B14F-4D97-AF65-F5344CB8AC3E}">
        <p14:creationId xmlns:p14="http://schemas.microsoft.com/office/powerpoint/2010/main" val="3019134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2E49B70-E653-2C44-AE3B-5EA039570229}"/>
              </a:ext>
            </a:extLst>
          </p:cNvPr>
          <p:cNvSpPr>
            <a:spLocks noGrp="1"/>
          </p:cNvSpPr>
          <p:nvPr>
            <p:ph type="sldNum" sz="quarter" idx="12"/>
          </p:nvPr>
        </p:nvSpPr>
        <p:spPr/>
        <p:txBody>
          <a:bodyPr/>
          <a:lstStyle/>
          <a:p>
            <a:fld id="{11C0C6D2-0806-7544-84E2-13A8C37B7D3D}" type="slidenum">
              <a:rPr lang="en-US" smtClean="0"/>
              <a:t>2</a:t>
            </a:fld>
            <a:endParaRPr lang="en-US"/>
          </a:p>
        </p:txBody>
      </p:sp>
      <p:sp>
        <p:nvSpPr>
          <p:cNvPr id="10" name="Title 9">
            <a:extLst>
              <a:ext uri="{FF2B5EF4-FFF2-40B4-BE49-F238E27FC236}">
                <a16:creationId xmlns:a16="http://schemas.microsoft.com/office/drawing/2014/main" id="{3D6A3BAE-6BB1-569D-6389-E99212AD258C}"/>
              </a:ext>
            </a:extLst>
          </p:cNvPr>
          <p:cNvSpPr>
            <a:spLocks noGrp="1"/>
          </p:cNvSpPr>
          <p:nvPr>
            <p:ph type="title"/>
          </p:nvPr>
        </p:nvSpPr>
        <p:spPr>
          <a:xfrm>
            <a:off x="214445" y="375665"/>
            <a:ext cx="10478955" cy="773476"/>
          </a:xfrm>
        </p:spPr>
        <p:txBody>
          <a:bodyPr>
            <a:normAutofit/>
          </a:bodyPr>
          <a:lstStyle/>
          <a:p>
            <a:r>
              <a:rPr lang="en-US" altLang="zh-CN" dirty="0"/>
              <a:t>HUNCH INNOVATIONS</a:t>
            </a:r>
            <a:r>
              <a:rPr lang="zh-CN" altLang="en-US" dirty="0"/>
              <a:t> </a:t>
            </a:r>
            <a:r>
              <a:rPr lang="en-US" altLang="zh-CN" dirty="0"/>
              <a:t>× HKU TEA</a:t>
            </a:r>
            <a:endParaRPr lang="en-US" dirty="0"/>
          </a:p>
        </p:txBody>
      </p:sp>
      <p:sp>
        <p:nvSpPr>
          <p:cNvPr id="3" name="TextBox 2">
            <a:extLst>
              <a:ext uri="{FF2B5EF4-FFF2-40B4-BE49-F238E27FC236}">
                <a16:creationId xmlns:a16="http://schemas.microsoft.com/office/drawing/2014/main" id="{DF0FAAE6-6927-C023-ADA9-E868B98E3F1B}"/>
              </a:ext>
            </a:extLst>
          </p:cNvPr>
          <p:cNvSpPr txBox="1"/>
          <p:nvPr/>
        </p:nvSpPr>
        <p:spPr>
          <a:xfrm>
            <a:off x="294198" y="1167033"/>
            <a:ext cx="7657106" cy="4524315"/>
          </a:xfrm>
          <a:prstGeom prst="rect">
            <a:avLst/>
          </a:prstGeom>
          <a:noFill/>
        </p:spPr>
        <p:txBody>
          <a:bodyPr wrap="square">
            <a:spAutoFit/>
          </a:bodyPr>
          <a:lstStyle/>
          <a:p>
            <a:r>
              <a:rPr lang="en-US" sz="2400" b="0" i="0" dirty="0">
                <a:solidFill>
                  <a:srgbClr val="202124"/>
                </a:solidFill>
                <a:effectLst/>
                <a:latin typeface="-apple-system"/>
              </a:rPr>
              <a:t>Our company focuses </a:t>
            </a:r>
            <a:r>
              <a:rPr lang="en-US" sz="2400" b="1" i="1" dirty="0">
                <a:solidFill>
                  <a:srgbClr val="202124"/>
                </a:solidFill>
                <a:effectLst/>
                <a:latin typeface="-apple-system"/>
              </a:rPr>
              <a:t>on Industry 4.0 solutions </a:t>
            </a:r>
            <a:r>
              <a:rPr lang="en-US" sz="2400" b="0" i="0" dirty="0">
                <a:solidFill>
                  <a:srgbClr val="202124"/>
                </a:solidFill>
                <a:effectLst/>
                <a:latin typeface="-apple-system"/>
              </a:rPr>
              <a:t>based on edge computing and vision technology. In the field of artificial intelligence, we </a:t>
            </a:r>
            <a:r>
              <a:rPr lang="en-US" sz="2400" b="1" i="1" dirty="0">
                <a:solidFill>
                  <a:srgbClr val="202124"/>
                </a:solidFill>
                <a:effectLst/>
                <a:latin typeface="-apple-system"/>
              </a:rPr>
              <a:t>reduce equipment costs </a:t>
            </a:r>
            <a:r>
              <a:rPr lang="en-US" sz="2400" b="0" i="0" dirty="0">
                <a:solidFill>
                  <a:srgbClr val="202124"/>
                </a:solidFill>
                <a:effectLst/>
                <a:latin typeface="-apple-system"/>
              </a:rPr>
              <a:t>and </a:t>
            </a:r>
            <a:r>
              <a:rPr lang="en-US" sz="2400" b="1" i="1" dirty="0">
                <a:solidFill>
                  <a:srgbClr val="202124"/>
                </a:solidFill>
                <a:effectLst/>
                <a:latin typeface="-apple-system"/>
              </a:rPr>
              <a:t>improve inspection efficiency</a:t>
            </a:r>
            <a:r>
              <a:rPr lang="en-US" sz="2400" b="0" i="0" dirty="0">
                <a:solidFill>
                  <a:srgbClr val="202124"/>
                </a:solidFill>
                <a:effectLst/>
                <a:latin typeface="-apple-system"/>
              </a:rPr>
              <a:t> through advanced </a:t>
            </a:r>
            <a:r>
              <a:rPr lang="en-US" sz="2400" b="1" i="1" dirty="0">
                <a:solidFill>
                  <a:srgbClr val="202124"/>
                </a:solidFill>
                <a:effectLst/>
                <a:latin typeface="-apple-system"/>
              </a:rPr>
              <a:t>image enhancement algorithms</a:t>
            </a:r>
            <a:r>
              <a:rPr lang="en-US" sz="2400" b="0" i="0" dirty="0">
                <a:solidFill>
                  <a:srgbClr val="202124"/>
                </a:solidFill>
                <a:effectLst/>
                <a:latin typeface="-apple-system"/>
              </a:rPr>
              <a:t> and </a:t>
            </a:r>
            <a:r>
              <a:rPr lang="en-US" sz="2400" b="1" i="1" dirty="0">
                <a:solidFill>
                  <a:srgbClr val="202124"/>
                </a:solidFill>
                <a:effectLst/>
                <a:latin typeface="-apple-system"/>
              </a:rPr>
              <a:t>edge computing</a:t>
            </a:r>
            <a:r>
              <a:rPr lang="en-US" sz="2400" b="0" i="0" dirty="0">
                <a:solidFill>
                  <a:srgbClr val="202124"/>
                </a:solidFill>
                <a:effectLst/>
                <a:latin typeface="-apple-system"/>
              </a:rPr>
              <a:t>. Our first product focuses on defective cable tie detection. In the field of Industry 4.0, we have </a:t>
            </a:r>
            <a:r>
              <a:rPr lang="en-US" sz="2400" b="1" i="1" dirty="0">
                <a:solidFill>
                  <a:srgbClr val="202124"/>
                </a:solidFill>
                <a:effectLst/>
                <a:latin typeface="-apple-system"/>
              </a:rPr>
              <a:t>a mature automated factory and industrial </a:t>
            </a:r>
            <a:r>
              <a:rPr lang="en-US" altLang="zh-CN" sz="2400" b="1" i="1" dirty="0">
                <a:solidFill>
                  <a:srgbClr val="202124"/>
                </a:solidFill>
                <a:effectLst/>
                <a:latin typeface="-apple-system"/>
              </a:rPr>
              <a:t>supply</a:t>
            </a:r>
            <a:r>
              <a:rPr lang="en-US" sz="2400" b="1" i="1" dirty="0">
                <a:solidFill>
                  <a:srgbClr val="202124"/>
                </a:solidFill>
                <a:effectLst/>
                <a:latin typeface="-apple-system"/>
              </a:rPr>
              <a:t> chain </a:t>
            </a:r>
            <a:r>
              <a:rPr lang="en-US" sz="2400" b="0" i="0" dirty="0">
                <a:solidFill>
                  <a:srgbClr val="202124"/>
                </a:solidFill>
                <a:effectLst/>
                <a:latin typeface="-apple-system"/>
              </a:rPr>
              <a:t>(including equipment procurement, physical production development, sales and delivery). Our company is based on </a:t>
            </a:r>
            <a:r>
              <a:rPr lang="en-US" sz="2400" b="1" i="1" dirty="0">
                <a:solidFill>
                  <a:srgbClr val="202124"/>
                </a:solidFill>
                <a:effectLst/>
                <a:latin typeface="-apple-system"/>
              </a:rPr>
              <a:t>a top-notch industry-university-research platform</a:t>
            </a:r>
            <a:r>
              <a:rPr lang="en-US" sz="2400" b="0" i="0" dirty="0">
                <a:solidFill>
                  <a:srgbClr val="202124"/>
                </a:solidFill>
                <a:effectLst/>
                <a:latin typeface="-apple-system"/>
              </a:rPr>
              <a:t>, and we provide </a:t>
            </a:r>
            <a:r>
              <a:rPr lang="en-US" sz="2400" b="1" i="1" dirty="0">
                <a:solidFill>
                  <a:srgbClr val="202124"/>
                </a:solidFill>
                <a:effectLst/>
                <a:latin typeface="-apple-system"/>
              </a:rPr>
              <a:t>efficient and intelligent customized services</a:t>
            </a:r>
            <a:r>
              <a:rPr lang="en-US" sz="2400" b="0" i="0" dirty="0">
                <a:solidFill>
                  <a:srgbClr val="202124"/>
                </a:solidFill>
                <a:effectLst/>
                <a:latin typeface="-apple-system"/>
              </a:rPr>
              <a:t> for factories around the world.</a:t>
            </a:r>
            <a:endParaRPr lang="en-US" sz="2400" dirty="0">
              <a:latin typeface="华文仿宋" panose="02010600040101010101" pitchFamily="2" charset="-122"/>
              <a:ea typeface="华文仿宋" panose="02010600040101010101" pitchFamily="2" charset="-122"/>
            </a:endParaRPr>
          </a:p>
        </p:txBody>
      </p:sp>
      <p:pic>
        <p:nvPicPr>
          <p:cNvPr id="5" name="Picture 4">
            <a:extLst>
              <a:ext uri="{FF2B5EF4-FFF2-40B4-BE49-F238E27FC236}">
                <a16:creationId xmlns:a16="http://schemas.microsoft.com/office/drawing/2014/main" id="{10ED4EEE-1410-E8DA-9BA3-ED5C398D65CE}"/>
              </a:ext>
            </a:extLst>
          </p:cNvPr>
          <p:cNvPicPr>
            <a:picLocks noChangeAspect="1"/>
          </p:cNvPicPr>
          <p:nvPr/>
        </p:nvPicPr>
        <p:blipFill>
          <a:blip r:embed="rId2"/>
          <a:stretch>
            <a:fillRect/>
          </a:stretch>
        </p:blipFill>
        <p:spPr>
          <a:xfrm>
            <a:off x="7951304" y="2002645"/>
            <a:ext cx="3639615" cy="2547730"/>
          </a:xfrm>
          <a:prstGeom prst="rect">
            <a:avLst/>
          </a:prstGeom>
        </p:spPr>
      </p:pic>
    </p:spTree>
    <p:extLst>
      <p:ext uri="{BB962C8B-B14F-4D97-AF65-F5344CB8AC3E}">
        <p14:creationId xmlns:p14="http://schemas.microsoft.com/office/powerpoint/2010/main" val="3716965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69EE1-8460-31D4-E072-5900677A7666}"/>
              </a:ext>
            </a:extLst>
          </p:cNvPr>
          <p:cNvSpPr>
            <a:spLocks noGrp="1"/>
          </p:cNvSpPr>
          <p:nvPr>
            <p:ph type="title"/>
          </p:nvPr>
        </p:nvSpPr>
        <p:spPr>
          <a:xfrm>
            <a:off x="1" y="228599"/>
            <a:ext cx="10566400" cy="1053792"/>
          </a:xfrm>
        </p:spPr>
        <p:txBody>
          <a:bodyPr/>
          <a:lstStyle/>
          <a:p>
            <a:pPr>
              <a:defRPr/>
            </a:pPr>
            <a:r>
              <a:rPr lang="en-US" altLang="zh-CN" sz="3200" dirty="0">
                <a:latin typeface="Times New Roman" panose="02020603050405020304" pitchFamily="18" charset="0"/>
                <a:ea typeface="仿宋" panose="02010609060101010101" pitchFamily="49" charset="-122"/>
              </a:rPr>
              <a:t>3.</a:t>
            </a:r>
            <a:r>
              <a:rPr lang="en-US" altLang="zh-CN" sz="3200" dirty="0">
                <a:effectLst/>
                <a:latin typeface="Times New Roman" panose="02020603050405020304" pitchFamily="18" charset="0"/>
                <a:ea typeface="仿宋" panose="02010609060101010101" pitchFamily="49" charset="-122"/>
              </a:rPr>
              <a:t> Product/Service/Solution Design(Developing </a:t>
            </a:r>
            <a:r>
              <a:rPr lang="en-US" altLang="zh-CN" dirty="0">
                <a:latin typeface="Times New Roman" panose="02020603050405020304" pitchFamily="18" charset="0"/>
                <a:ea typeface="仿宋" panose="02010609060101010101" pitchFamily="49" charset="-122"/>
              </a:rPr>
              <a:t>Product-</a:t>
            </a:r>
            <a:r>
              <a:rPr lang="en-US" altLang="zh-CN" dirty="0" err="1">
                <a:solidFill>
                  <a:srgbClr val="FF0000"/>
                </a:solidFill>
                <a:latin typeface="Times New Roman" panose="02020603050405020304" pitchFamily="18" charset="0"/>
                <a:ea typeface="仿宋" panose="02010609060101010101" pitchFamily="49" charset="-122"/>
              </a:rPr>
              <a:t>rPPG</a:t>
            </a:r>
            <a:r>
              <a:rPr lang="en-US" altLang="zh-CN" sz="3200" dirty="0">
                <a:effectLst/>
                <a:latin typeface="Times New Roman" panose="02020603050405020304" pitchFamily="18" charset="0"/>
                <a:ea typeface="仿宋" panose="02010609060101010101" pitchFamily="49" charset="-122"/>
              </a:rPr>
              <a:t>)</a:t>
            </a:r>
          </a:p>
        </p:txBody>
      </p:sp>
      <p:pic>
        <p:nvPicPr>
          <p:cNvPr id="14" name="图片 13" descr="一些文字和图片的手机截图&#10;&#10;描述已自动生成">
            <a:extLst>
              <a:ext uri="{FF2B5EF4-FFF2-40B4-BE49-F238E27FC236}">
                <a16:creationId xmlns:a16="http://schemas.microsoft.com/office/drawing/2014/main" id="{53C0A3EA-C080-5109-C161-6116DB5A71B6}"/>
              </a:ext>
            </a:extLst>
          </p:cNvPr>
          <p:cNvPicPr>
            <a:picLocks noChangeAspect="1"/>
          </p:cNvPicPr>
          <p:nvPr/>
        </p:nvPicPr>
        <p:blipFill>
          <a:blip r:embed="rId3"/>
          <a:stretch>
            <a:fillRect/>
          </a:stretch>
        </p:blipFill>
        <p:spPr>
          <a:xfrm>
            <a:off x="598884" y="2170508"/>
            <a:ext cx="4165602" cy="2900300"/>
          </a:xfrm>
          <a:prstGeom prst="rect">
            <a:avLst/>
          </a:prstGeom>
        </p:spPr>
      </p:pic>
      <p:pic>
        <p:nvPicPr>
          <p:cNvPr id="16" name="图片 15" descr="图形用户界面&#10;&#10;中度可信度描述已自动生成">
            <a:extLst>
              <a:ext uri="{FF2B5EF4-FFF2-40B4-BE49-F238E27FC236}">
                <a16:creationId xmlns:a16="http://schemas.microsoft.com/office/drawing/2014/main" id="{B37DE39C-A30B-D139-3F99-D3AED6568AE2}"/>
              </a:ext>
            </a:extLst>
          </p:cNvPr>
          <p:cNvPicPr>
            <a:picLocks noChangeAspect="1"/>
          </p:cNvPicPr>
          <p:nvPr/>
        </p:nvPicPr>
        <p:blipFill>
          <a:blip r:embed="rId4"/>
          <a:stretch>
            <a:fillRect/>
          </a:stretch>
        </p:blipFill>
        <p:spPr>
          <a:xfrm>
            <a:off x="5383789" y="1623366"/>
            <a:ext cx="6021248" cy="3994584"/>
          </a:xfrm>
          <a:prstGeom prst="rect">
            <a:avLst/>
          </a:prstGeom>
        </p:spPr>
      </p:pic>
    </p:spTree>
    <p:extLst>
      <p:ext uri="{BB962C8B-B14F-4D97-AF65-F5344CB8AC3E}">
        <p14:creationId xmlns:p14="http://schemas.microsoft.com/office/powerpoint/2010/main" val="7657718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69EE1-8460-31D4-E072-5900677A7666}"/>
              </a:ext>
            </a:extLst>
          </p:cNvPr>
          <p:cNvSpPr>
            <a:spLocks noGrp="1"/>
          </p:cNvSpPr>
          <p:nvPr>
            <p:ph type="title"/>
          </p:nvPr>
        </p:nvSpPr>
        <p:spPr/>
        <p:txBody>
          <a:bodyPr/>
          <a:lstStyle/>
          <a:p>
            <a:pPr>
              <a:defRPr/>
            </a:pPr>
            <a:r>
              <a:rPr lang="en-US" altLang="zh-CN" sz="3200" dirty="0">
                <a:latin typeface="Times New Roman" panose="02020603050405020304" pitchFamily="18" charset="0"/>
                <a:ea typeface="仿宋" panose="02010609060101010101" pitchFamily="49" charset="-122"/>
              </a:rPr>
              <a:t>4. </a:t>
            </a:r>
            <a:r>
              <a:rPr lang="en-US" altLang="zh-CN" sz="3200" dirty="0">
                <a:effectLst/>
                <a:latin typeface="Times New Roman" panose="02020603050405020304" pitchFamily="18" charset="0"/>
                <a:ea typeface="仿宋" panose="02010609060101010101" pitchFamily="49" charset="-122"/>
              </a:rPr>
              <a:t>Business Model</a:t>
            </a:r>
          </a:p>
        </p:txBody>
      </p:sp>
      <p:sp>
        <p:nvSpPr>
          <p:cNvPr id="3" name="Content Placeholder 2">
            <a:extLst>
              <a:ext uri="{FF2B5EF4-FFF2-40B4-BE49-F238E27FC236}">
                <a16:creationId xmlns:a16="http://schemas.microsoft.com/office/drawing/2014/main" id="{545B8036-97ED-0C8C-F3B1-2361EA61C903}"/>
              </a:ext>
            </a:extLst>
          </p:cNvPr>
          <p:cNvSpPr>
            <a:spLocks noGrp="1"/>
          </p:cNvSpPr>
          <p:nvPr>
            <p:ph sz="half" idx="1"/>
          </p:nvPr>
        </p:nvSpPr>
        <p:spPr>
          <a:xfrm>
            <a:off x="189943" y="1549558"/>
            <a:ext cx="11812113" cy="4783509"/>
          </a:xfrm>
        </p:spPr>
        <p:txBody>
          <a:bodyPr/>
          <a:lstStyle/>
          <a:p>
            <a:pPr>
              <a:defRPr/>
            </a:pPr>
            <a:r>
              <a:rPr lang="en-US" altLang="zh-CN" sz="2000" dirty="0">
                <a:latin typeface="Times New Roman" panose="02020603050405020304" pitchFamily="18" charset="0"/>
                <a:ea typeface="仿宋" panose="02010609060101010101" pitchFamily="49" charset="-122"/>
              </a:rPr>
              <a:t>Platform: </a:t>
            </a:r>
            <a:r>
              <a:rPr lang="en-US" altLang="zh-CN" sz="2000" b="1" dirty="0">
                <a:solidFill>
                  <a:srgbClr val="FF0000"/>
                </a:solidFill>
              </a:rPr>
              <a:t>Cost reduction through industry-academia collaboration. </a:t>
            </a:r>
            <a:r>
              <a:rPr lang="en-US" altLang="zh-CN" sz="2000" dirty="0">
                <a:latin typeface="Times New Roman" panose="02020603050405020304" pitchFamily="18" charset="0"/>
                <a:ea typeface="仿宋" panose="02010609060101010101" pitchFamily="49" charset="-122"/>
              </a:rPr>
              <a:t>The company adopts an industry-academia-research collaboration model, leveraging top-tier research universities to reduce costs associated with product technical research. This approach fosters the integration between academic research and industrial applications, building a robust commercial ecosystem between enterprises and universities.</a:t>
            </a:r>
          </a:p>
          <a:p>
            <a:pPr>
              <a:defRPr/>
            </a:pPr>
            <a:r>
              <a:rPr lang="en-US" altLang="zh-CN" sz="2000" dirty="0">
                <a:latin typeface="Times New Roman" panose="02020603050405020304" pitchFamily="18" charset="0"/>
                <a:ea typeface="仿宋" panose="02010609060101010101" pitchFamily="49" charset="-122"/>
              </a:rPr>
              <a:t>Human Resources: </a:t>
            </a:r>
            <a:r>
              <a:rPr lang="en-US" altLang="zh-CN" sz="2000" b="1" dirty="0">
                <a:solidFill>
                  <a:srgbClr val="FF0000"/>
                </a:solidFill>
              </a:rPr>
              <a:t>Leveraging top talent</a:t>
            </a:r>
            <a:r>
              <a:rPr lang="en-US" altLang="zh-CN" sz="2000" dirty="0">
                <a:latin typeface="Times New Roman" panose="02020603050405020304" pitchFamily="18" charset="0"/>
                <a:ea typeface="仿宋" panose="02010609060101010101" pitchFamily="49" charset="-122"/>
              </a:rPr>
              <a:t>. The focus is on collaborating with universities to tap into their high-level talent pools. By leveraging the talent attraction capabilities of top platforms, we optimize talent selection and development strategies.</a:t>
            </a:r>
          </a:p>
          <a:p>
            <a:pPr>
              <a:defRPr/>
            </a:pPr>
            <a:r>
              <a:rPr lang="en-US" altLang="zh-CN" sz="2000" dirty="0">
                <a:latin typeface="Times New Roman" panose="02020603050405020304" pitchFamily="18" charset="0"/>
                <a:ea typeface="仿宋" panose="02010609060101010101" pitchFamily="49" charset="-122"/>
              </a:rPr>
              <a:t>Research &amp; Development: </a:t>
            </a:r>
            <a:r>
              <a:rPr lang="en-US" altLang="zh-CN" sz="2000" b="1" dirty="0">
                <a:solidFill>
                  <a:srgbClr val="FF0000"/>
                </a:solidFill>
                <a:latin typeface="Times New Roman" panose="02020603050405020304" pitchFamily="18" charset="0"/>
                <a:ea typeface="仿宋" panose="02010609060101010101" pitchFamily="49" charset="-122"/>
              </a:rPr>
              <a:t>Standardized R&amp;D processes </a:t>
            </a:r>
            <a:r>
              <a:rPr lang="en-US" altLang="zh-CN" sz="2000" dirty="0">
                <a:latin typeface="Times New Roman" panose="02020603050405020304" pitchFamily="18" charset="0"/>
                <a:ea typeface="仿宋" panose="02010609060101010101" pitchFamily="49" charset="-122"/>
              </a:rPr>
              <a:t>ensure the </a:t>
            </a:r>
            <a:r>
              <a:rPr lang="en-US" altLang="zh-CN" sz="2000" b="1" dirty="0">
                <a:solidFill>
                  <a:srgbClr val="FF0000"/>
                </a:solidFill>
                <a:latin typeface="Times New Roman" panose="02020603050405020304" pitchFamily="18" charset="0"/>
                <a:ea typeface="仿宋" panose="02010609060101010101" pitchFamily="49" charset="-122"/>
              </a:rPr>
              <a:t>fusion of advanced technology and efficiency. </a:t>
            </a:r>
            <a:r>
              <a:rPr lang="en-US" altLang="zh-CN" sz="2000" dirty="0">
                <a:latin typeface="Times New Roman" panose="02020603050405020304" pitchFamily="18" charset="0"/>
                <a:ea typeface="仿宋" panose="02010609060101010101" pitchFamily="49" charset="-122"/>
              </a:rPr>
              <a:t>With a highly skilled development team, the company implements </a:t>
            </a:r>
            <a:r>
              <a:rPr lang="en-US" altLang="zh-CN" sz="2000" b="1" dirty="0">
                <a:solidFill>
                  <a:srgbClr val="FF0000"/>
                </a:solidFill>
                <a:latin typeface="Times New Roman" panose="02020603050405020304" pitchFamily="18" charset="0"/>
                <a:ea typeface="仿宋" panose="02010609060101010101" pitchFamily="49" charset="-122"/>
              </a:rPr>
              <a:t>standardized development processes</a:t>
            </a:r>
            <a:r>
              <a:rPr lang="en-US" altLang="zh-CN" sz="2000" dirty="0">
                <a:latin typeface="Times New Roman" panose="02020603050405020304" pitchFamily="18" charset="0"/>
                <a:ea typeface="仿宋" panose="02010609060101010101" pitchFamily="49" charset="-122"/>
              </a:rPr>
              <a:t> to ensure the combination of advanced technology and high efficiency.</a:t>
            </a:r>
          </a:p>
          <a:p>
            <a:pPr>
              <a:defRPr/>
            </a:pPr>
            <a:r>
              <a:rPr lang="en-US" altLang="zh-CN" sz="2000" dirty="0">
                <a:latin typeface="Times New Roman" panose="02020603050405020304" pitchFamily="18" charset="0"/>
                <a:ea typeface="仿宋" panose="02010609060101010101" pitchFamily="49" charset="-122"/>
              </a:rPr>
              <a:t>Market: The company capitalizes on its </a:t>
            </a:r>
            <a:r>
              <a:rPr lang="en-US" altLang="zh-CN" sz="2000" b="1" dirty="0">
                <a:solidFill>
                  <a:srgbClr val="FF0000"/>
                </a:solidFill>
                <a:latin typeface="Times New Roman" panose="02020603050405020304" pitchFamily="18" charset="0"/>
                <a:ea typeface="仿宋" panose="02010609060101010101" pitchFamily="49" charset="-122"/>
              </a:rPr>
              <a:t>existing broad sales</a:t>
            </a:r>
            <a:r>
              <a:rPr lang="en-US" altLang="zh-CN" sz="2000" dirty="0">
                <a:latin typeface="Times New Roman" panose="02020603050405020304" pitchFamily="18" charset="0"/>
                <a:ea typeface="仿宋" panose="02010609060101010101" pitchFamily="49" charset="-122"/>
              </a:rPr>
              <a:t> base in the automation field. By offering a reasonable profit distribution, we maximize the potential of the current sales platform to drive growth.</a:t>
            </a:r>
          </a:p>
        </p:txBody>
      </p:sp>
    </p:spTree>
    <p:extLst>
      <p:ext uri="{BB962C8B-B14F-4D97-AF65-F5344CB8AC3E}">
        <p14:creationId xmlns:p14="http://schemas.microsoft.com/office/powerpoint/2010/main" val="17287634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69EE1-8460-31D4-E072-5900677A7666}"/>
              </a:ext>
            </a:extLst>
          </p:cNvPr>
          <p:cNvSpPr>
            <a:spLocks noGrp="1"/>
          </p:cNvSpPr>
          <p:nvPr>
            <p:ph type="title"/>
          </p:nvPr>
        </p:nvSpPr>
        <p:spPr/>
        <p:txBody>
          <a:bodyPr/>
          <a:lstStyle/>
          <a:p>
            <a:pPr>
              <a:defRPr/>
            </a:pPr>
            <a:r>
              <a:rPr lang="en-US" altLang="zh-CN" sz="3200" dirty="0">
                <a:latin typeface="Times New Roman" panose="02020603050405020304" pitchFamily="18" charset="0"/>
                <a:ea typeface="仿宋" panose="02010609060101010101" pitchFamily="49" charset="-122"/>
              </a:rPr>
              <a:t>5.</a:t>
            </a:r>
            <a:r>
              <a:rPr lang="en-US" altLang="zh-CN" sz="3200" dirty="0">
                <a:effectLst/>
                <a:latin typeface="Times New Roman" panose="02020603050405020304" pitchFamily="18" charset="0"/>
                <a:ea typeface="仿宋" panose="02010609060101010101" pitchFamily="49" charset="-122"/>
              </a:rPr>
              <a:t> Development Plan </a:t>
            </a:r>
          </a:p>
        </p:txBody>
      </p:sp>
      <p:sp>
        <p:nvSpPr>
          <p:cNvPr id="3" name="Content Placeholder 2">
            <a:extLst>
              <a:ext uri="{FF2B5EF4-FFF2-40B4-BE49-F238E27FC236}">
                <a16:creationId xmlns:a16="http://schemas.microsoft.com/office/drawing/2014/main" id="{545B8036-97ED-0C8C-F3B1-2361EA61C903}"/>
              </a:ext>
            </a:extLst>
          </p:cNvPr>
          <p:cNvSpPr>
            <a:spLocks noGrp="1"/>
          </p:cNvSpPr>
          <p:nvPr>
            <p:ph sz="half" idx="1"/>
          </p:nvPr>
        </p:nvSpPr>
        <p:spPr>
          <a:xfrm>
            <a:off x="200992" y="1756717"/>
            <a:ext cx="11443611" cy="4201857"/>
          </a:xfrm>
        </p:spPr>
        <p:txBody>
          <a:bodyPr/>
          <a:lstStyle/>
          <a:p>
            <a:pPr>
              <a:defRPr/>
            </a:pPr>
            <a:r>
              <a:rPr lang="en-US" altLang="zh-CN" sz="1800" dirty="0">
                <a:latin typeface="Times New Roman" panose="02020603050405020304" pitchFamily="18" charset="0"/>
                <a:ea typeface="仿宋" panose="02010609060101010101" pitchFamily="49" charset="-122"/>
              </a:rPr>
              <a:t>End of October: Complete the first and second generation iteration of the cable tie detection device using vision and edge computing.</a:t>
            </a:r>
          </a:p>
          <a:p>
            <a:pPr>
              <a:defRPr/>
            </a:pPr>
            <a:r>
              <a:rPr lang="en-US" altLang="zh-CN" sz="1800" dirty="0">
                <a:latin typeface="Times New Roman" panose="02020603050405020304" pitchFamily="18" charset="0"/>
                <a:ea typeface="仿宋" panose="02010609060101010101" pitchFamily="49" charset="-122"/>
              </a:rPr>
              <a:t>November: Launch the second non-standard device by optimizing algorithm and development board selection. Aim to sign an order </a:t>
            </a:r>
            <a:r>
              <a:rPr lang="en-US" altLang="zh-CN" sz="1800" b="1" dirty="0">
                <a:solidFill>
                  <a:srgbClr val="FF0000"/>
                </a:solidFill>
                <a:latin typeface="Times New Roman" panose="02020603050405020304" pitchFamily="18" charset="0"/>
                <a:ea typeface="仿宋" panose="02010609060101010101" pitchFamily="49" charset="-122"/>
              </a:rPr>
              <a:t>for 39 additional units </a:t>
            </a:r>
            <a:r>
              <a:rPr lang="en-US" altLang="zh-CN" sz="1800" dirty="0">
                <a:latin typeface="Times New Roman" panose="02020603050405020304" pitchFamily="18" charset="0"/>
                <a:ea typeface="仿宋" panose="02010609060101010101" pitchFamily="49" charset="-122"/>
              </a:rPr>
              <a:t>with the client.</a:t>
            </a:r>
          </a:p>
          <a:p>
            <a:pPr>
              <a:defRPr/>
            </a:pPr>
            <a:r>
              <a:rPr lang="en-US" altLang="zh-CN" sz="1800" dirty="0">
                <a:latin typeface="Times New Roman" panose="02020603050405020304" pitchFamily="18" charset="0"/>
                <a:ea typeface="仿宋" panose="02010609060101010101" pitchFamily="49" charset="-122"/>
              </a:rPr>
              <a:t>December: Expand into </a:t>
            </a:r>
            <a:r>
              <a:rPr lang="en-US" altLang="zh-CN" sz="1800" b="1" dirty="0">
                <a:solidFill>
                  <a:srgbClr val="FF0000"/>
                </a:solidFill>
                <a:latin typeface="Times New Roman" panose="02020603050405020304" pitchFamily="18" charset="0"/>
                <a:ea typeface="仿宋" panose="02010609060101010101" pitchFamily="49" charset="-122"/>
              </a:rPr>
              <a:t>the AI for healthcare sector </a:t>
            </a:r>
            <a:r>
              <a:rPr lang="en-US" altLang="zh-CN" sz="1800" dirty="0">
                <a:latin typeface="Times New Roman" panose="02020603050405020304" pitchFamily="18" charset="0"/>
                <a:ea typeface="仿宋" panose="02010609060101010101" pitchFamily="49" charset="-122"/>
              </a:rPr>
              <a:t>by developing the first-generation product based on Human factor research, targeting internet companies and hospitals.</a:t>
            </a:r>
          </a:p>
          <a:p>
            <a:pPr>
              <a:defRPr/>
            </a:pPr>
            <a:r>
              <a:rPr lang="en-US" altLang="zh-CN" sz="1800" dirty="0">
                <a:latin typeface="Times New Roman" panose="02020603050405020304" pitchFamily="18" charset="0"/>
                <a:ea typeface="仿宋" panose="02010609060101010101" pitchFamily="49" charset="-122"/>
              </a:rPr>
              <a:t>Overseas Expansion: Secure </a:t>
            </a:r>
            <a:r>
              <a:rPr lang="en-US" altLang="zh-CN" sz="1800" b="1" dirty="0">
                <a:solidFill>
                  <a:srgbClr val="FF0000"/>
                </a:solidFill>
                <a:latin typeface="Times New Roman" panose="02020603050405020304" pitchFamily="18" charset="0"/>
                <a:ea typeface="仿宋" panose="02010609060101010101" pitchFamily="49" charset="-122"/>
              </a:rPr>
              <a:t>overseas orders </a:t>
            </a:r>
            <a:r>
              <a:rPr lang="en-US" altLang="zh-CN" sz="1800" dirty="0">
                <a:latin typeface="Times New Roman" panose="02020603050405020304" pitchFamily="18" charset="0"/>
                <a:ea typeface="仿宋" panose="02010609060101010101" pitchFamily="49" charset="-122"/>
              </a:rPr>
              <a:t>and expand into Southeast Asia (e.g., Thailand, Vietnam, Indonesia) via the Hong Kong office, focusing on automation. Help developing countries to </a:t>
            </a:r>
            <a:r>
              <a:rPr lang="en-US" altLang="zh-CN" sz="1800" b="1" dirty="0">
                <a:solidFill>
                  <a:srgbClr val="FF0000"/>
                </a:solidFill>
                <a:latin typeface="Times New Roman" panose="02020603050405020304" pitchFamily="18" charset="0"/>
                <a:ea typeface="仿宋" panose="02010609060101010101" pitchFamily="49" charset="-122"/>
              </a:rPr>
              <a:t>do rapid industrial upgrading</a:t>
            </a:r>
            <a:r>
              <a:rPr lang="en-US" altLang="zh-CN" sz="1800" dirty="0">
                <a:latin typeface="Times New Roman" panose="02020603050405020304" pitchFamily="18" charset="0"/>
                <a:ea typeface="仿宋" panose="02010609060101010101" pitchFamily="49" charset="-122"/>
              </a:rPr>
              <a:t>.</a:t>
            </a:r>
          </a:p>
          <a:p>
            <a:pPr>
              <a:defRPr/>
            </a:pPr>
            <a:r>
              <a:rPr lang="en-US" altLang="zh-CN" sz="1800" dirty="0">
                <a:latin typeface="Times New Roman" panose="02020603050405020304" pitchFamily="18" charset="0"/>
                <a:ea typeface="仿宋" panose="02010609060101010101" pitchFamily="49" charset="-122"/>
              </a:rPr>
              <a:t>Continuous Product Iteration: Utilize market feedback to drive ongoing product improvements. And </a:t>
            </a:r>
            <a:r>
              <a:rPr lang="en-US" altLang="zh-CN" sz="1800" b="1" dirty="0">
                <a:solidFill>
                  <a:srgbClr val="FF0000"/>
                </a:solidFill>
                <a:latin typeface="Times New Roman" panose="02020603050405020304" pitchFamily="18" charset="0"/>
                <a:ea typeface="仿宋" panose="02010609060101010101" pitchFamily="49" charset="-122"/>
              </a:rPr>
              <a:t>Leverage data from the development process</a:t>
            </a:r>
            <a:r>
              <a:rPr lang="en-US" altLang="zh-CN" sz="1800" dirty="0">
                <a:latin typeface="Times New Roman" panose="02020603050405020304" pitchFamily="18" charset="0"/>
                <a:ea typeface="仿宋" panose="02010609060101010101" pitchFamily="49" charset="-122"/>
              </a:rPr>
              <a:t> to optimize the speed of development. Implement </a:t>
            </a:r>
            <a:r>
              <a:rPr lang="en-US" altLang="zh-CN" sz="1800" b="1" dirty="0">
                <a:solidFill>
                  <a:srgbClr val="FF0000"/>
                </a:solidFill>
                <a:latin typeface="Times New Roman" panose="02020603050405020304" pitchFamily="18" charset="0"/>
                <a:ea typeface="仿宋" panose="02010609060101010101" pitchFamily="49" charset="-122"/>
              </a:rPr>
              <a:t>generalizable hardware architecture design</a:t>
            </a:r>
            <a:r>
              <a:rPr lang="en-US" altLang="zh-CN" sz="1800" dirty="0">
                <a:latin typeface="Times New Roman" panose="02020603050405020304" pitchFamily="18" charset="0"/>
                <a:ea typeface="仿宋" panose="02010609060101010101" pitchFamily="49" charset="-122"/>
              </a:rPr>
              <a:t>(based on the matured supply chain); Provide </a:t>
            </a:r>
            <a:r>
              <a:rPr lang="en-US" altLang="zh-CN" sz="1800" b="1" dirty="0">
                <a:solidFill>
                  <a:srgbClr val="FF0000"/>
                </a:solidFill>
                <a:latin typeface="Times New Roman" panose="02020603050405020304" pitchFamily="18" charset="0"/>
                <a:ea typeface="仿宋" panose="02010609060101010101" pitchFamily="49" charset="-122"/>
              </a:rPr>
              <a:t>customized algorithm software </a:t>
            </a:r>
            <a:r>
              <a:rPr lang="en-US" altLang="zh-CN" sz="1800" dirty="0">
                <a:latin typeface="Times New Roman" panose="02020603050405020304" pitchFamily="18" charset="0"/>
                <a:ea typeface="仿宋" panose="02010609060101010101" pitchFamily="49" charset="-122"/>
              </a:rPr>
              <a:t>services for different application scenarios and functional requirements.</a:t>
            </a:r>
          </a:p>
        </p:txBody>
      </p:sp>
    </p:spTree>
    <p:extLst>
      <p:ext uri="{BB962C8B-B14F-4D97-AF65-F5344CB8AC3E}">
        <p14:creationId xmlns:p14="http://schemas.microsoft.com/office/powerpoint/2010/main" val="19720367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69EE1-8460-31D4-E072-5900677A7666}"/>
              </a:ext>
            </a:extLst>
          </p:cNvPr>
          <p:cNvSpPr>
            <a:spLocks noGrp="1"/>
          </p:cNvSpPr>
          <p:nvPr>
            <p:ph type="title"/>
          </p:nvPr>
        </p:nvSpPr>
        <p:spPr/>
        <p:txBody>
          <a:bodyPr/>
          <a:lstStyle/>
          <a:p>
            <a:pPr>
              <a:defRPr/>
            </a:pPr>
            <a:r>
              <a:rPr lang="en-US" altLang="zh-CN" sz="3200" dirty="0">
                <a:effectLst/>
                <a:latin typeface="Times New Roman" panose="02020603050405020304" pitchFamily="18" charset="0"/>
                <a:ea typeface="仿宋" panose="02010609060101010101" pitchFamily="49" charset="-122"/>
              </a:rPr>
              <a:t>6. Annual Development Goal</a:t>
            </a:r>
          </a:p>
        </p:txBody>
      </p:sp>
      <p:sp>
        <p:nvSpPr>
          <p:cNvPr id="3" name="Content Placeholder 2">
            <a:extLst>
              <a:ext uri="{FF2B5EF4-FFF2-40B4-BE49-F238E27FC236}">
                <a16:creationId xmlns:a16="http://schemas.microsoft.com/office/drawing/2014/main" id="{545B8036-97ED-0C8C-F3B1-2361EA61C903}"/>
              </a:ext>
            </a:extLst>
          </p:cNvPr>
          <p:cNvSpPr>
            <a:spLocks noGrp="1"/>
          </p:cNvSpPr>
          <p:nvPr>
            <p:ph sz="half" idx="1"/>
          </p:nvPr>
        </p:nvSpPr>
        <p:spPr>
          <a:xfrm>
            <a:off x="639531" y="1747387"/>
            <a:ext cx="10739669" cy="4134124"/>
          </a:xfrm>
        </p:spPr>
        <p:txBody>
          <a:bodyPr/>
          <a:lstStyle/>
          <a:p>
            <a:r>
              <a:rPr lang="en-US" altLang="zh-CN" sz="1900" dirty="0"/>
              <a:t>In one year, the goal is to complete the iteration of the </a:t>
            </a:r>
            <a:r>
              <a:rPr lang="en-US" altLang="zh-CN" sz="1900" b="1" dirty="0">
                <a:solidFill>
                  <a:srgbClr val="FF0000"/>
                </a:solidFill>
              </a:rPr>
              <a:t>second-generation industrial vision detection product</a:t>
            </a:r>
            <a:r>
              <a:rPr lang="en-US" altLang="zh-CN" sz="1900" dirty="0"/>
              <a:t>, enabling the company to reach over </a:t>
            </a:r>
            <a:r>
              <a:rPr lang="en-US" altLang="zh-CN" sz="1900" b="1" dirty="0">
                <a:solidFill>
                  <a:srgbClr val="FF0000"/>
                </a:solidFill>
              </a:rPr>
              <a:t>one million RMB</a:t>
            </a:r>
            <a:r>
              <a:rPr lang="en-US" altLang="zh-CN" sz="1900" dirty="0">
                <a:solidFill>
                  <a:srgbClr val="FF0000"/>
                </a:solidFill>
              </a:rPr>
              <a:t> </a:t>
            </a:r>
            <a:r>
              <a:rPr lang="en-US" altLang="zh-CN" sz="1900" dirty="0"/>
              <a:t>in sales orders (approximately </a:t>
            </a:r>
            <a:r>
              <a:rPr lang="en-US" altLang="zh-CN" sz="1900" b="1" dirty="0">
                <a:solidFill>
                  <a:srgbClr val="FF0000"/>
                </a:solidFill>
              </a:rPr>
              <a:t>30 units</a:t>
            </a:r>
            <a:r>
              <a:rPr lang="en-US" altLang="zh-CN" sz="1900" dirty="0"/>
              <a:t>). The projected profit is </a:t>
            </a:r>
            <a:r>
              <a:rPr lang="en-US" altLang="zh-CN" sz="1900" b="1" dirty="0">
                <a:solidFill>
                  <a:srgbClr val="FF0000"/>
                </a:solidFill>
              </a:rPr>
              <a:t>500,000 RMB</a:t>
            </a:r>
            <a:r>
              <a:rPr lang="en-US" altLang="zh-CN" sz="1900" dirty="0"/>
              <a:t>, with plans to apply for a </a:t>
            </a:r>
            <a:r>
              <a:rPr lang="en-US" altLang="zh-CN" sz="1900" b="1" dirty="0">
                <a:solidFill>
                  <a:srgbClr val="FF0000"/>
                </a:solidFill>
              </a:rPr>
              <a:t>patent</a:t>
            </a:r>
            <a:r>
              <a:rPr lang="en-US" altLang="zh-CN" sz="1900" dirty="0"/>
              <a:t> for the detection solution. Based on market research in the South China region, the first-generation product is expected to generate at least </a:t>
            </a:r>
            <a:r>
              <a:rPr lang="en-US" altLang="zh-CN" sz="1900" b="1" dirty="0">
                <a:solidFill>
                  <a:srgbClr val="FF0000"/>
                </a:solidFill>
              </a:rPr>
              <a:t>100 orders</a:t>
            </a:r>
            <a:r>
              <a:rPr lang="en-US" altLang="zh-CN" sz="1900" dirty="0">
                <a:solidFill>
                  <a:srgbClr val="FF0000"/>
                </a:solidFill>
              </a:rPr>
              <a:t> </a:t>
            </a:r>
            <a:r>
              <a:rPr lang="en-US" altLang="zh-CN" sz="1900" dirty="0"/>
              <a:t>for non-standardized industrial vision devices. The automation industry has significant demand for vision detection, and the iteration of the product will allow for </a:t>
            </a:r>
            <a:r>
              <a:rPr lang="en-US" altLang="zh-CN" sz="1900" b="1" dirty="0">
                <a:solidFill>
                  <a:srgbClr val="FF0000"/>
                </a:solidFill>
              </a:rPr>
              <a:t>fast development</a:t>
            </a:r>
            <a:r>
              <a:rPr lang="en-US" altLang="zh-CN" sz="1900" dirty="0">
                <a:solidFill>
                  <a:srgbClr val="FF0000"/>
                </a:solidFill>
              </a:rPr>
              <a:t> </a:t>
            </a:r>
            <a:r>
              <a:rPr lang="en-US" altLang="zh-CN" sz="1900" dirty="0"/>
              <a:t>and</a:t>
            </a:r>
            <a:r>
              <a:rPr lang="en-US" altLang="zh-CN" sz="1900" dirty="0">
                <a:solidFill>
                  <a:srgbClr val="FF0000"/>
                </a:solidFill>
              </a:rPr>
              <a:t> </a:t>
            </a:r>
            <a:r>
              <a:rPr lang="en-US" altLang="zh-CN" sz="1900" b="1" dirty="0">
                <a:solidFill>
                  <a:srgbClr val="FF0000"/>
                </a:solidFill>
              </a:rPr>
              <a:t>low-cost, high-efficiency solutions</a:t>
            </a:r>
            <a:r>
              <a:rPr lang="en-US" altLang="zh-CN" sz="1900" dirty="0"/>
              <a:t>. The anticipated company profit is </a:t>
            </a:r>
            <a:r>
              <a:rPr lang="en-US" altLang="zh-CN" sz="1900" b="1" dirty="0">
                <a:solidFill>
                  <a:srgbClr val="FF0000"/>
                </a:solidFill>
              </a:rPr>
              <a:t>1,500,000 RMB</a:t>
            </a:r>
            <a:r>
              <a:rPr lang="en-US" altLang="zh-CN" sz="1900" dirty="0"/>
              <a:t>.</a:t>
            </a:r>
          </a:p>
          <a:p>
            <a:r>
              <a:rPr lang="en-US" altLang="zh-CN" sz="1900" dirty="0"/>
              <a:t>Additionally, we plan to launch the first-generation </a:t>
            </a:r>
            <a:r>
              <a:rPr lang="en-US" altLang="zh-CN" sz="1900" b="1" dirty="0">
                <a:solidFill>
                  <a:srgbClr val="FF0000"/>
                </a:solidFill>
              </a:rPr>
              <a:t>AI for healthcare</a:t>
            </a:r>
            <a:r>
              <a:rPr lang="en-US" altLang="zh-CN" sz="1900" dirty="0"/>
              <a:t> patent and secure </a:t>
            </a:r>
            <a:r>
              <a:rPr lang="en-US" altLang="zh-CN" sz="1900" b="1" dirty="0">
                <a:solidFill>
                  <a:srgbClr val="FF0000"/>
                </a:solidFill>
              </a:rPr>
              <a:t>100 orders</a:t>
            </a:r>
            <a:r>
              <a:rPr lang="en-US" altLang="zh-CN" sz="1900" dirty="0"/>
              <a:t> from internet companies and mental health platforms. This device, which uses a </a:t>
            </a:r>
            <a:r>
              <a:rPr lang="en-US" altLang="zh-CN" sz="1900" b="1" dirty="0">
                <a:solidFill>
                  <a:srgbClr val="FF0000"/>
                </a:solidFill>
              </a:rPr>
              <a:t>single camera</a:t>
            </a:r>
            <a:r>
              <a:rPr lang="en-US" altLang="zh-CN" sz="1900" dirty="0">
                <a:solidFill>
                  <a:srgbClr val="FF0000"/>
                </a:solidFill>
              </a:rPr>
              <a:t> </a:t>
            </a:r>
            <a:r>
              <a:rPr lang="en-US" altLang="zh-CN" sz="1900" dirty="0"/>
              <a:t>and costs around </a:t>
            </a:r>
            <a:r>
              <a:rPr lang="en-US" altLang="zh-CN" sz="1900" b="1" dirty="0">
                <a:solidFill>
                  <a:srgbClr val="FF0000"/>
                </a:solidFill>
              </a:rPr>
              <a:t>5,000 RMB</a:t>
            </a:r>
            <a:r>
              <a:rPr lang="en-US" altLang="zh-CN" sz="1900" dirty="0"/>
              <a:t>, will be priced at </a:t>
            </a:r>
            <a:r>
              <a:rPr lang="en-US" altLang="zh-CN" sz="1900" b="1" dirty="0">
                <a:solidFill>
                  <a:srgbClr val="FF0000"/>
                </a:solidFill>
              </a:rPr>
              <a:t>120%-150% of the production cost</a:t>
            </a:r>
            <a:r>
              <a:rPr lang="en-US" altLang="zh-CN" sz="1900" dirty="0"/>
              <a:t>, with an estimated profit of </a:t>
            </a:r>
            <a:r>
              <a:rPr lang="en-US" altLang="zh-CN" sz="1900" b="1" dirty="0">
                <a:solidFill>
                  <a:srgbClr val="FF0000"/>
                </a:solidFill>
              </a:rPr>
              <a:t>200,000 RMB</a:t>
            </a:r>
            <a:r>
              <a:rPr lang="en-US" altLang="zh-CN" sz="1900" dirty="0"/>
              <a:t>. The company will also hire several </a:t>
            </a:r>
            <a:r>
              <a:rPr lang="en-US" altLang="zh-CN" sz="1900" b="1" dirty="0">
                <a:solidFill>
                  <a:srgbClr val="FF0000"/>
                </a:solidFill>
              </a:rPr>
              <a:t>interns and full-time employees</a:t>
            </a:r>
            <a:r>
              <a:rPr lang="en-US" altLang="zh-CN" sz="1900" dirty="0"/>
              <a:t> in embedded systems and algorithm development, growing the team to about </a:t>
            </a:r>
            <a:r>
              <a:rPr lang="en-US" altLang="zh-CN" sz="1900" b="1" dirty="0">
                <a:solidFill>
                  <a:srgbClr val="FF0000"/>
                </a:solidFill>
              </a:rPr>
              <a:t>10 people</a:t>
            </a:r>
            <a:r>
              <a:rPr lang="en-US" altLang="zh-CN" sz="1900" dirty="0">
                <a:solidFill>
                  <a:srgbClr val="FF0000"/>
                </a:solidFill>
              </a:rPr>
              <a:t>.</a:t>
            </a:r>
          </a:p>
        </p:txBody>
      </p:sp>
    </p:spTree>
    <p:extLst>
      <p:ext uri="{BB962C8B-B14F-4D97-AF65-F5344CB8AC3E}">
        <p14:creationId xmlns:p14="http://schemas.microsoft.com/office/powerpoint/2010/main" val="34493309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69EE1-8460-31D4-E072-5900677A7666}"/>
              </a:ext>
            </a:extLst>
          </p:cNvPr>
          <p:cNvSpPr>
            <a:spLocks noGrp="1"/>
          </p:cNvSpPr>
          <p:nvPr>
            <p:ph type="title"/>
          </p:nvPr>
        </p:nvSpPr>
        <p:spPr>
          <a:xfrm>
            <a:off x="0" y="6232749"/>
            <a:ext cx="12192000" cy="416834"/>
          </a:xfrm>
        </p:spPr>
        <p:txBody>
          <a:bodyPr/>
          <a:lstStyle/>
          <a:p>
            <a:pPr>
              <a:defRPr/>
            </a:pPr>
            <a:r>
              <a:rPr lang="en-US" altLang="zh-CN" sz="3200" dirty="0">
                <a:latin typeface="Times New Roman" panose="02020603050405020304" pitchFamily="18" charset="0"/>
                <a:ea typeface="仿宋" panose="02010609060101010101" pitchFamily="49" charset="-122"/>
              </a:rPr>
              <a:t>7. Team</a:t>
            </a:r>
          </a:p>
        </p:txBody>
      </p:sp>
      <p:sp>
        <p:nvSpPr>
          <p:cNvPr id="3" name="Content Placeholder 2">
            <a:extLst>
              <a:ext uri="{FF2B5EF4-FFF2-40B4-BE49-F238E27FC236}">
                <a16:creationId xmlns:a16="http://schemas.microsoft.com/office/drawing/2014/main" id="{545B8036-97ED-0C8C-F3B1-2361EA61C903}"/>
              </a:ext>
            </a:extLst>
          </p:cNvPr>
          <p:cNvSpPr>
            <a:spLocks noGrp="1"/>
          </p:cNvSpPr>
          <p:nvPr>
            <p:ph sz="half" idx="1"/>
          </p:nvPr>
        </p:nvSpPr>
        <p:spPr>
          <a:xfrm>
            <a:off x="-87984" y="206627"/>
            <a:ext cx="12367967" cy="4867805"/>
          </a:xfrm>
        </p:spPr>
        <p:txBody>
          <a:bodyPr/>
          <a:lstStyle/>
          <a:p>
            <a:r>
              <a:rPr lang="en-US" altLang="zh-CN" sz="1550" dirty="0" err="1"/>
              <a:t>Ximeng</a:t>
            </a:r>
            <a:r>
              <a:rPr lang="en-US" altLang="zh-CN" sz="1550" dirty="0"/>
              <a:t> Wei(Chief Executive Officer) is a </a:t>
            </a:r>
            <a:r>
              <a:rPr lang="en-US" altLang="zh-CN" sz="1550" b="1" dirty="0">
                <a:solidFill>
                  <a:srgbClr val="FF0000"/>
                </a:solidFill>
              </a:rPr>
              <a:t>master(EEE department) student at the University of Hong Kong, </a:t>
            </a:r>
            <a:r>
              <a:rPr lang="en-US" altLang="zh-CN" sz="1550" dirty="0"/>
              <a:t>who brings a wealth of experience in </a:t>
            </a:r>
            <a:r>
              <a:rPr lang="en-US" altLang="zh-CN" sz="1550" b="1" dirty="0">
                <a:solidFill>
                  <a:srgbClr val="FF0000"/>
                </a:solidFill>
              </a:rPr>
              <a:t>automation development</a:t>
            </a:r>
            <a:r>
              <a:rPr lang="en-US" altLang="zh-CN" sz="1550" dirty="0"/>
              <a:t> and </a:t>
            </a:r>
            <a:r>
              <a:rPr lang="en-US" altLang="zh-CN" sz="1550" b="1" dirty="0">
                <a:solidFill>
                  <a:srgbClr val="FF0000"/>
                </a:solidFill>
              </a:rPr>
              <a:t>business operations</a:t>
            </a:r>
            <a:r>
              <a:rPr lang="en-US" altLang="zh-CN" sz="1550" dirty="0"/>
              <a:t>. This individual has been deeply involved in the development and sales of several </a:t>
            </a:r>
            <a:r>
              <a:rPr lang="en-US" altLang="zh-CN" sz="1550" b="1" dirty="0">
                <a:solidFill>
                  <a:srgbClr val="FF0000"/>
                </a:solidFill>
              </a:rPr>
              <a:t>overseas automation products</a:t>
            </a:r>
            <a:r>
              <a:rPr lang="en-US" altLang="zh-CN" sz="1550" dirty="0">
                <a:solidFill>
                  <a:srgbClr val="FF0000"/>
                </a:solidFill>
              </a:rPr>
              <a:t> </a:t>
            </a:r>
            <a:r>
              <a:rPr lang="en-US" altLang="zh-CN" sz="1550" dirty="0"/>
              <a:t>and played a key role in a </a:t>
            </a:r>
            <a:r>
              <a:rPr lang="en-US" altLang="zh-CN" sz="1550" b="1" dirty="0">
                <a:solidFill>
                  <a:srgbClr val="FF0000"/>
                </a:solidFill>
              </a:rPr>
              <a:t>brain-computer interface project</a:t>
            </a:r>
            <a:r>
              <a:rPr lang="en-US" altLang="zh-CN" sz="1550" dirty="0">
                <a:solidFill>
                  <a:srgbClr val="FF0000"/>
                </a:solidFill>
              </a:rPr>
              <a:t> </a:t>
            </a:r>
            <a:r>
              <a:rPr lang="en-US" altLang="zh-CN" sz="1550" dirty="0"/>
              <a:t>targeting international markets at the </a:t>
            </a:r>
            <a:r>
              <a:rPr lang="en-US" altLang="zh-CN" sz="1550" b="1" dirty="0">
                <a:solidFill>
                  <a:srgbClr val="FF0000"/>
                </a:solidFill>
              </a:rPr>
              <a:t>Shenzhen Institutes of Advanced Technology(SIAT), </a:t>
            </a:r>
            <a:r>
              <a:rPr lang="en-US" altLang="zh-CN" sz="1550" dirty="0"/>
              <a:t>focusing on </a:t>
            </a:r>
            <a:r>
              <a:rPr lang="en-US" altLang="zh-CN" sz="1550" b="1" dirty="0">
                <a:solidFill>
                  <a:srgbClr val="FF0000"/>
                </a:solidFill>
              </a:rPr>
              <a:t>hardware integration and automation development</a:t>
            </a:r>
            <a:r>
              <a:rPr lang="en-US" altLang="zh-CN" sz="1550" dirty="0"/>
              <a:t>.</a:t>
            </a:r>
          </a:p>
          <a:p>
            <a:r>
              <a:rPr lang="en-US" altLang="zh-CN" sz="1550" dirty="0"/>
              <a:t>Edmund </a:t>
            </a:r>
            <a:r>
              <a:rPr lang="en-US" altLang="zh-CN" sz="1550" dirty="0" err="1"/>
              <a:t>Y.Lam</a:t>
            </a:r>
            <a:r>
              <a:rPr lang="en-US" altLang="zh-CN" sz="1550" dirty="0"/>
              <a:t>(Chief Strategy Officer), is a full-time faculty at the University of Hong Kong, working as Associate Dean (Innovation and Career Development), Graduate School, Associate Head (Research and Innovation), EEE Department, Director of Computer Engineering Program, Director of Imaging Systems Laboratory,</a:t>
            </a:r>
          </a:p>
          <a:p>
            <a:r>
              <a:rPr lang="en-US" altLang="zh-CN" sz="1550" dirty="0" err="1"/>
              <a:t>Jiyao</a:t>
            </a:r>
            <a:r>
              <a:rPr lang="en-US" altLang="zh-CN" sz="1550" dirty="0"/>
              <a:t> Wang(Chief Technology Officer) is a </a:t>
            </a:r>
            <a:r>
              <a:rPr lang="en-US" altLang="zh-CN" sz="1550" b="1" dirty="0">
                <a:solidFill>
                  <a:srgbClr val="FF0000"/>
                </a:solidFill>
              </a:rPr>
              <a:t>current Ph.D. candidate at the Hong Kong University of Science and Technology (Guangzhou)</a:t>
            </a:r>
            <a:r>
              <a:rPr lang="en-US" altLang="zh-CN" sz="1550" dirty="0">
                <a:solidFill>
                  <a:srgbClr val="FF0000"/>
                </a:solidFill>
              </a:rPr>
              <a:t>, </a:t>
            </a:r>
            <a:r>
              <a:rPr lang="en-US" altLang="zh-CN" sz="1550" dirty="0"/>
              <a:t>who possesses extensive expertise in </a:t>
            </a:r>
            <a:r>
              <a:rPr lang="en-US" altLang="zh-CN" sz="1550" b="1" dirty="0">
                <a:solidFill>
                  <a:srgbClr val="FF0000"/>
                </a:solidFill>
              </a:rPr>
              <a:t>vision AI research</a:t>
            </a:r>
            <a:r>
              <a:rPr lang="en-US" altLang="zh-CN" sz="1550" dirty="0"/>
              <a:t>.</a:t>
            </a:r>
          </a:p>
          <a:p>
            <a:r>
              <a:rPr lang="en-US" altLang="zh-CN" sz="1550" dirty="0" err="1"/>
              <a:t>Jiquan</a:t>
            </a:r>
            <a:r>
              <a:rPr lang="en-US" altLang="zh-CN" sz="1550" dirty="0"/>
              <a:t> Wei has over </a:t>
            </a:r>
            <a:r>
              <a:rPr lang="en-US" altLang="zh-CN" sz="1550" b="1" dirty="0">
                <a:solidFill>
                  <a:srgbClr val="FF0000"/>
                </a:solidFill>
              </a:rPr>
              <a:t>10 years of experience in automation product sales</a:t>
            </a:r>
            <a:r>
              <a:rPr lang="en-US" altLang="zh-CN" sz="1550" dirty="0"/>
              <a:t> and was previously the </a:t>
            </a:r>
            <a:r>
              <a:rPr lang="en-US" altLang="zh-CN" sz="1550" b="1" dirty="0">
                <a:solidFill>
                  <a:srgbClr val="FF0000"/>
                </a:solidFill>
              </a:rPr>
              <a:t>annual sales champion</a:t>
            </a:r>
            <a:r>
              <a:rPr lang="en-US" altLang="zh-CN" sz="1550" dirty="0">
                <a:solidFill>
                  <a:srgbClr val="FF0000"/>
                </a:solidFill>
              </a:rPr>
              <a:t> </a:t>
            </a:r>
            <a:r>
              <a:rPr lang="en-US" altLang="zh-CN" sz="1550" dirty="0"/>
              <a:t>for </a:t>
            </a:r>
            <a:r>
              <a:rPr lang="en-US" altLang="zh-CN" sz="1550" b="1" dirty="0" err="1">
                <a:solidFill>
                  <a:srgbClr val="FF0000"/>
                </a:solidFill>
              </a:rPr>
              <a:t>Estun</a:t>
            </a:r>
            <a:r>
              <a:rPr lang="en-US" altLang="zh-CN" sz="1550" b="1" dirty="0">
                <a:solidFill>
                  <a:srgbClr val="FF0000"/>
                </a:solidFill>
              </a:rPr>
              <a:t> Automation </a:t>
            </a:r>
            <a:r>
              <a:rPr lang="en-US" altLang="zh-CN" sz="1550" dirty="0"/>
              <a:t>in South China.</a:t>
            </a:r>
          </a:p>
          <a:p>
            <a:r>
              <a:rPr lang="en-US" altLang="zh-CN" sz="1550" dirty="0" err="1"/>
              <a:t>Jiaxu</a:t>
            </a:r>
            <a:r>
              <a:rPr lang="en-US" altLang="zh-CN" sz="1550" dirty="0"/>
              <a:t> Li(Supply Chain Officer &amp; Semiconductor Engineer), an EE graduate master from </a:t>
            </a:r>
            <a:r>
              <a:rPr lang="en-US" altLang="zh-CN" sz="1550" b="1" dirty="0">
                <a:solidFill>
                  <a:srgbClr val="FF0000"/>
                </a:solidFill>
              </a:rPr>
              <a:t>Nanyang Technological University</a:t>
            </a:r>
            <a:r>
              <a:rPr lang="en-US" altLang="zh-CN" sz="1550" dirty="0"/>
              <a:t>. He worked as a semiconductor engineer in Singapore Agency for Science, Technology and Research (</a:t>
            </a:r>
            <a:r>
              <a:rPr lang="en-US" altLang="zh-CN" sz="1550" b="1" dirty="0">
                <a:solidFill>
                  <a:srgbClr val="FF0000"/>
                </a:solidFill>
              </a:rPr>
              <a:t>A*STAR</a:t>
            </a:r>
            <a:r>
              <a:rPr lang="en-US" altLang="zh-CN" sz="1550" dirty="0"/>
              <a:t>). He is an engineer in </a:t>
            </a:r>
            <a:r>
              <a:rPr lang="en-US" altLang="zh-CN" sz="1550" dirty="0" err="1"/>
              <a:t>Focaltech</a:t>
            </a:r>
            <a:r>
              <a:rPr lang="en-US" altLang="zh-CN" sz="1550" dirty="0"/>
              <a:t>-Electronics.</a:t>
            </a:r>
          </a:p>
          <a:p>
            <a:r>
              <a:rPr lang="en-US" altLang="zh-CN" sz="1550" dirty="0" err="1"/>
              <a:t>Yinjie</a:t>
            </a:r>
            <a:r>
              <a:rPr lang="en-US" altLang="zh-CN" sz="1550" dirty="0"/>
              <a:t> Zhao(Embedded Engineer), graduated from </a:t>
            </a:r>
            <a:r>
              <a:rPr lang="en-US" altLang="zh-CN" sz="1550" b="1" dirty="0">
                <a:solidFill>
                  <a:srgbClr val="FF0000"/>
                </a:solidFill>
              </a:rPr>
              <a:t>HKU EEE(telecommunication). </a:t>
            </a:r>
            <a:r>
              <a:rPr lang="en-US" altLang="zh-CN" sz="1550" dirty="0"/>
              <a:t>He has been involved in the development of the </a:t>
            </a:r>
            <a:r>
              <a:rPr lang="en-US" altLang="zh-CN" sz="1550" b="1" dirty="0">
                <a:solidFill>
                  <a:srgbClr val="FF0000"/>
                </a:solidFill>
              </a:rPr>
              <a:t>embedded part of </a:t>
            </a:r>
            <a:r>
              <a:rPr lang="en-US" altLang="zh-CN" sz="1550" b="1" dirty="0" err="1">
                <a:solidFill>
                  <a:srgbClr val="FF0000"/>
                </a:solidFill>
              </a:rPr>
              <a:t>rPPG</a:t>
            </a:r>
            <a:r>
              <a:rPr lang="en-US" altLang="zh-CN" sz="1550" b="1" dirty="0">
                <a:solidFill>
                  <a:srgbClr val="FF0000"/>
                </a:solidFill>
              </a:rPr>
              <a:t> projects</a:t>
            </a:r>
            <a:r>
              <a:rPr lang="en-US" altLang="zh-CN" sz="1550" dirty="0"/>
              <a:t>.</a:t>
            </a:r>
          </a:p>
          <a:p>
            <a:r>
              <a:rPr lang="en-US" altLang="zh-CN" sz="1550" dirty="0"/>
              <a:t>In addition, the team includes several </a:t>
            </a:r>
            <a:r>
              <a:rPr lang="en-US" altLang="zh-CN" sz="1550" b="1" dirty="0">
                <a:solidFill>
                  <a:srgbClr val="FF0000"/>
                </a:solidFill>
              </a:rPr>
              <a:t>interns</a:t>
            </a:r>
            <a:r>
              <a:rPr lang="en-US" altLang="zh-CN" sz="1550" dirty="0"/>
              <a:t> who are responsible for 1.user interface design, 2.embedded module development, 3.functional implementation, and 4.algorithm integration. These interns work on the debugging and implementation of algorithms, ensuring compatibility with the overall system.</a:t>
            </a:r>
          </a:p>
        </p:txBody>
      </p:sp>
    </p:spTree>
    <p:extLst>
      <p:ext uri="{BB962C8B-B14F-4D97-AF65-F5344CB8AC3E}">
        <p14:creationId xmlns:p14="http://schemas.microsoft.com/office/powerpoint/2010/main" val="3728752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52BB38-7AAC-C438-1EE2-A09371634EA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AC53B8-17CF-C10D-6958-63534FE68602}"/>
              </a:ext>
            </a:extLst>
          </p:cNvPr>
          <p:cNvSpPr>
            <a:spLocks noGrp="1"/>
          </p:cNvSpPr>
          <p:nvPr>
            <p:ph type="sldNum" sz="quarter" idx="12"/>
          </p:nvPr>
        </p:nvSpPr>
        <p:spPr/>
        <p:txBody>
          <a:bodyPr/>
          <a:lstStyle/>
          <a:p>
            <a:fld id="{11C0C6D2-0806-7544-84E2-13A8C37B7D3D}" type="slidenum">
              <a:rPr lang="en-US" smtClean="0"/>
              <a:t>3</a:t>
            </a:fld>
            <a:endParaRPr lang="en-US" dirty="0"/>
          </a:p>
        </p:txBody>
      </p:sp>
      <p:sp>
        <p:nvSpPr>
          <p:cNvPr id="10" name="Title 9">
            <a:extLst>
              <a:ext uri="{FF2B5EF4-FFF2-40B4-BE49-F238E27FC236}">
                <a16:creationId xmlns:a16="http://schemas.microsoft.com/office/drawing/2014/main" id="{B62DA02B-A0BB-03F3-CF6E-7056CBDB2DC1}"/>
              </a:ext>
            </a:extLst>
          </p:cNvPr>
          <p:cNvSpPr>
            <a:spLocks noGrp="1"/>
          </p:cNvSpPr>
          <p:nvPr>
            <p:ph type="title"/>
          </p:nvPr>
        </p:nvSpPr>
        <p:spPr>
          <a:xfrm>
            <a:off x="79272" y="343381"/>
            <a:ext cx="10384645" cy="737996"/>
          </a:xfrm>
        </p:spPr>
        <p:txBody>
          <a:bodyPr>
            <a:normAutofit/>
          </a:bodyPr>
          <a:lstStyle/>
          <a:p>
            <a:r>
              <a:rPr lang="en-US" altLang="zh-CN" dirty="0"/>
              <a:t>HUNCH INNOVATIONS</a:t>
            </a:r>
            <a:r>
              <a:rPr lang="zh-CN" altLang="en-US" dirty="0"/>
              <a:t> </a:t>
            </a:r>
            <a:r>
              <a:rPr lang="en-US" altLang="zh-CN" dirty="0"/>
              <a:t>× HKU TEA</a:t>
            </a:r>
            <a:endParaRPr lang="en-US" dirty="0">
              <a:latin typeface="华文仿宋" panose="02010600040101010101" pitchFamily="2" charset="-122"/>
              <a:ea typeface="华文仿宋" panose="02010600040101010101" pitchFamily="2" charset="-122"/>
            </a:endParaRPr>
          </a:p>
        </p:txBody>
      </p:sp>
      <p:pic>
        <p:nvPicPr>
          <p:cNvPr id="1026" name="Picture 2" descr="策略評析： 《中國製造2025》觀察：政策走向與意涵- 科技產業資訊室(iKnow)">
            <a:extLst>
              <a:ext uri="{FF2B5EF4-FFF2-40B4-BE49-F238E27FC236}">
                <a16:creationId xmlns:a16="http://schemas.microsoft.com/office/drawing/2014/main" id="{54E33C65-ACA0-730C-3F58-F06E638AED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5270" y="1854904"/>
            <a:ext cx="3436730" cy="22099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46B400-0A8B-F179-CCD5-A4A26B2F2650}"/>
              </a:ext>
            </a:extLst>
          </p:cNvPr>
          <p:cNvSpPr txBox="1"/>
          <p:nvPr/>
        </p:nvSpPr>
        <p:spPr>
          <a:xfrm>
            <a:off x="229795" y="649623"/>
            <a:ext cx="8930108" cy="6370975"/>
          </a:xfrm>
          <a:prstGeom prst="rect">
            <a:avLst/>
          </a:prstGeom>
          <a:noFill/>
        </p:spPr>
        <p:txBody>
          <a:bodyPr wrap="square">
            <a:spAutoFit/>
          </a:bodyPr>
          <a:lstStyle/>
          <a:p>
            <a:br>
              <a:rPr lang="en-US" altLang="zh-CN" sz="2400" dirty="0">
                <a:latin typeface="华文仿宋" panose="02010600040101010101" pitchFamily="2" charset="-122"/>
                <a:ea typeface="华文仿宋" panose="02010600040101010101" pitchFamily="2" charset="-122"/>
              </a:rPr>
            </a:br>
            <a:r>
              <a:rPr lang="en-US" sz="2400" b="0" i="0" dirty="0">
                <a:solidFill>
                  <a:srgbClr val="202124"/>
                </a:solidFill>
                <a:effectLst/>
                <a:latin typeface="-apple-system"/>
              </a:rPr>
              <a:t>China‘s “13th Five-Year Plan” points out that it will accelerate the construction of a manufacturing power and implement the </a:t>
            </a:r>
            <a:r>
              <a:rPr lang="en-US" sz="2400" b="1" i="1" dirty="0">
                <a:solidFill>
                  <a:srgbClr val="202124"/>
                </a:solidFill>
                <a:effectLst/>
                <a:latin typeface="-apple-system"/>
              </a:rPr>
              <a:t>“Made in China 2025”.</a:t>
            </a:r>
            <a:br>
              <a:rPr lang="en-US" sz="2400" b="0" i="0" dirty="0">
                <a:solidFill>
                  <a:srgbClr val="202124"/>
                </a:solidFill>
                <a:effectLst/>
                <a:latin typeface="-apple-system"/>
              </a:rPr>
            </a:br>
            <a:r>
              <a:rPr lang="en-US" sz="2400" b="0" i="0" dirty="0">
                <a:solidFill>
                  <a:srgbClr val="202124"/>
                </a:solidFill>
                <a:effectLst/>
                <a:latin typeface="-apple-system"/>
              </a:rPr>
              <a:t> Industry is the foundation of the country and the ballast stone of economic development. In 2024, the Decision of the Central Committee of the Communist Party of China on </a:t>
            </a:r>
            <a:r>
              <a:rPr lang="en-US" sz="2400" b="1" i="1" dirty="0">
                <a:solidFill>
                  <a:srgbClr val="202124"/>
                </a:solidFill>
                <a:effectLst/>
                <a:latin typeface="-apple-system"/>
              </a:rPr>
              <a:t>Further Comprehensively Deepening Reform</a:t>
            </a:r>
            <a:r>
              <a:rPr lang="en-US" sz="2400" b="0" i="0" dirty="0">
                <a:solidFill>
                  <a:srgbClr val="202124"/>
                </a:solidFill>
                <a:effectLst/>
                <a:latin typeface="-apple-system"/>
              </a:rPr>
              <a:t> and </a:t>
            </a:r>
            <a:r>
              <a:rPr lang="en-US" sz="2400" b="1" i="1" dirty="0">
                <a:solidFill>
                  <a:srgbClr val="202124"/>
                </a:solidFill>
                <a:effectLst/>
                <a:latin typeface="-apple-system"/>
              </a:rPr>
              <a:t>Promoting Chinese-style Modernization</a:t>
            </a:r>
            <a:r>
              <a:rPr lang="en-US" sz="2400" dirty="0">
                <a:solidFill>
                  <a:srgbClr val="202124"/>
                </a:solidFill>
                <a:latin typeface="-apple-system"/>
              </a:rPr>
              <a:t>,</a:t>
            </a:r>
            <a:r>
              <a:rPr lang="zh-CN" altLang="en-US" sz="2400" dirty="0">
                <a:solidFill>
                  <a:srgbClr val="202124"/>
                </a:solidFill>
                <a:latin typeface="-apple-system"/>
              </a:rPr>
              <a:t> </a:t>
            </a:r>
            <a:r>
              <a:rPr lang="en-US" sz="2400" b="0" i="0" dirty="0">
                <a:solidFill>
                  <a:srgbClr val="202124"/>
                </a:solidFill>
                <a:effectLst/>
                <a:latin typeface="-apple-system"/>
              </a:rPr>
              <a:t>proposes to </a:t>
            </a:r>
            <a:r>
              <a:rPr lang="en-US" sz="2400" b="1" i="1" dirty="0">
                <a:solidFill>
                  <a:srgbClr val="202124"/>
                </a:solidFill>
                <a:effectLst/>
                <a:latin typeface="-apple-system"/>
              </a:rPr>
              <a:t>improve the system and mechanism</a:t>
            </a:r>
            <a:r>
              <a:rPr lang="en-US" sz="2400" b="0" i="0" dirty="0">
                <a:solidFill>
                  <a:srgbClr val="202124"/>
                </a:solidFill>
                <a:effectLst/>
                <a:latin typeface="-apple-system"/>
              </a:rPr>
              <a:t> for promoting </a:t>
            </a:r>
            <a:r>
              <a:rPr lang="en-US" sz="2400" b="1" i="1" dirty="0">
                <a:solidFill>
                  <a:srgbClr val="202124"/>
                </a:solidFill>
                <a:effectLst/>
                <a:latin typeface="-apple-system"/>
              </a:rPr>
              <a:t>high-quality </a:t>
            </a:r>
            <a:r>
              <a:rPr lang="en-US" sz="2400" b="0" i="0" dirty="0">
                <a:solidFill>
                  <a:srgbClr val="202124"/>
                </a:solidFill>
                <a:effectLst/>
                <a:latin typeface="-apple-system"/>
              </a:rPr>
              <a:t>economic development, and makes clear requirements for accelerating the promotion of new industrialization. </a:t>
            </a:r>
            <a:br>
              <a:rPr lang="en-US" sz="2400" b="0" i="0" dirty="0">
                <a:solidFill>
                  <a:srgbClr val="202124"/>
                </a:solidFill>
                <a:effectLst/>
                <a:latin typeface="-apple-system"/>
              </a:rPr>
            </a:br>
            <a:r>
              <a:rPr lang="en-US" sz="2400" b="0" i="0" dirty="0">
                <a:solidFill>
                  <a:srgbClr val="202124"/>
                </a:solidFill>
                <a:effectLst/>
                <a:latin typeface="-apple-system"/>
              </a:rPr>
              <a:t>In response to </a:t>
            </a:r>
            <a:r>
              <a:rPr lang="en-US" altLang="zh-CN" sz="2400" b="0" i="0" dirty="0">
                <a:solidFill>
                  <a:srgbClr val="202124"/>
                </a:solidFill>
                <a:effectLst/>
                <a:latin typeface="-apple-system"/>
              </a:rPr>
              <a:t>those calls</a:t>
            </a:r>
            <a:r>
              <a:rPr lang="en-US" sz="2400" b="0" i="0" dirty="0">
                <a:solidFill>
                  <a:srgbClr val="202124"/>
                </a:solidFill>
                <a:effectLst/>
                <a:latin typeface="-apple-system"/>
              </a:rPr>
              <a:t>, Hu</a:t>
            </a:r>
            <a:r>
              <a:rPr lang="en-US" altLang="zh-CN" sz="2400" b="0" i="0" dirty="0">
                <a:solidFill>
                  <a:srgbClr val="202124"/>
                </a:solidFill>
                <a:effectLst/>
                <a:latin typeface="-apple-system"/>
              </a:rPr>
              <a:t>nch</a:t>
            </a:r>
            <a:r>
              <a:rPr lang="en-US" sz="2400" b="0" i="0" dirty="0">
                <a:solidFill>
                  <a:srgbClr val="202124"/>
                </a:solidFill>
                <a:effectLst/>
                <a:latin typeface="-apple-system"/>
              </a:rPr>
              <a:t> Innovation Technology(H.I.T) proposes an </a:t>
            </a:r>
            <a:r>
              <a:rPr lang="en-US" sz="2400" b="1" i="1" dirty="0">
                <a:solidFill>
                  <a:srgbClr val="202124"/>
                </a:solidFill>
                <a:effectLst/>
                <a:latin typeface="-apple-system"/>
              </a:rPr>
              <a:t>end-to-end solution </a:t>
            </a:r>
            <a:r>
              <a:rPr lang="en-US" sz="2400" b="0" i="0" dirty="0">
                <a:solidFill>
                  <a:srgbClr val="202124"/>
                </a:solidFill>
                <a:effectLst/>
                <a:latin typeface="-apple-system"/>
              </a:rPr>
              <a:t>for intelligent systems to empower </a:t>
            </a:r>
            <a:r>
              <a:rPr lang="en-US" sz="2400" b="1" i="1" dirty="0">
                <a:solidFill>
                  <a:srgbClr val="202124"/>
                </a:solidFill>
                <a:effectLst/>
                <a:latin typeface="-apple-system"/>
              </a:rPr>
              <a:t>Industry 4.0 artificial intelligence </a:t>
            </a:r>
            <a:r>
              <a:rPr lang="en-US" sz="2400" b="0" i="0" dirty="0">
                <a:solidFill>
                  <a:srgbClr val="202124"/>
                </a:solidFill>
                <a:effectLst/>
                <a:latin typeface="-apple-system"/>
              </a:rPr>
              <a:t>and </a:t>
            </a:r>
            <a:r>
              <a:rPr lang="en-US" sz="2400" b="1" i="1" dirty="0">
                <a:solidFill>
                  <a:srgbClr val="202124"/>
                </a:solidFill>
                <a:effectLst/>
                <a:latin typeface="-apple-system"/>
              </a:rPr>
              <a:t>digital intelligent manufacturing</a:t>
            </a:r>
            <a:r>
              <a:rPr lang="en-US" sz="2400" b="0" i="0" dirty="0">
                <a:solidFill>
                  <a:srgbClr val="202124"/>
                </a:solidFill>
                <a:effectLst/>
                <a:latin typeface="-apple-system"/>
              </a:rPr>
              <a:t>.</a:t>
            </a:r>
            <a:br>
              <a:rPr lang="en-US" altLang="zh-CN" sz="2400" dirty="0">
                <a:latin typeface="华文仿宋" panose="02010600040101010101" pitchFamily="2" charset="-122"/>
                <a:ea typeface="华文仿宋" panose="02010600040101010101" pitchFamily="2" charset="-122"/>
              </a:rPr>
            </a:br>
            <a:br>
              <a:rPr lang="en-US" altLang="zh-CN" sz="2400" dirty="0">
                <a:latin typeface="华文仿宋" panose="02010600040101010101" pitchFamily="2" charset="-122"/>
                <a:ea typeface="华文仿宋" panose="02010600040101010101" pitchFamily="2" charset="-122"/>
              </a:rPr>
            </a:br>
            <a:endParaRPr lang="en-US" sz="2400" dirty="0">
              <a:latin typeface="华文仿宋" panose="02010600040101010101" pitchFamily="2" charset="-122"/>
              <a:ea typeface="华文仿宋" panose="02010600040101010101" pitchFamily="2" charset="-122"/>
            </a:endParaRPr>
          </a:p>
        </p:txBody>
      </p:sp>
    </p:spTree>
    <p:extLst>
      <p:ext uri="{BB962C8B-B14F-4D97-AF65-F5344CB8AC3E}">
        <p14:creationId xmlns:p14="http://schemas.microsoft.com/office/powerpoint/2010/main" val="3371100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69EE1-8460-31D4-E072-5900677A7666}"/>
              </a:ext>
            </a:extLst>
          </p:cNvPr>
          <p:cNvSpPr>
            <a:spLocks noGrp="1"/>
          </p:cNvSpPr>
          <p:nvPr>
            <p:ph type="title"/>
          </p:nvPr>
        </p:nvSpPr>
        <p:spPr/>
        <p:txBody>
          <a:bodyPr/>
          <a:lstStyle/>
          <a:p>
            <a:r>
              <a:rPr lang="en-US" dirty="0"/>
              <a:t>For more guidelines</a:t>
            </a:r>
          </a:p>
        </p:txBody>
      </p:sp>
      <p:sp>
        <p:nvSpPr>
          <p:cNvPr id="3" name="Content Placeholder 2">
            <a:extLst>
              <a:ext uri="{FF2B5EF4-FFF2-40B4-BE49-F238E27FC236}">
                <a16:creationId xmlns:a16="http://schemas.microsoft.com/office/drawing/2014/main" id="{545B8036-97ED-0C8C-F3B1-2361EA61C903}"/>
              </a:ext>
            </a:extLst>
          </p:cNvPr>
          <p:cNvSpPr>
            <a:spLocks noGrp="1"/>
          </p:cNvSpPr>
          <p:nvPr>
            <p:ph sz="half" idx="1"/>
          </p:nvPr>
        </p:nvSpPr>
        <p:spPr>
          <a:xfrm>
            <a:off x="639531" y="1747387"/>
            <a:ext cx="7718657" cy="3730624"/>
          </a:xfrm>
        </p:spPr>
        <p:txBody>
          <a:bodyPr/>
          <a:lstStyle/>
          <a:p>
            <a:pPr>
              <a:defRPr/>
            </a:pPr>
            <a:r>
              <a:rPr lang="en-US" altLang="zh-CN" sz="2800" dirty="0">
                <a:effectLst/>
                <a:latin typeface="Times New Roman" panose="02020603050405020304" pitchFamily="18" charset="0"/>
                <a:ea typeface="仿宋" panose="02010609060101010101" pitchFamily="49" charset="-122"/>
              </a:rPr>
              <a:t>1. Market Analysis</a:t>
            </a:r>
          </a:p>
          <a:p>
            <a:pPr>
              <a:defRPr/>
            </a:pPr>
            <a:r>
              <a:rPr lang="en-US" altLang="zh-CN" sz="2800" dirty="0">
                <a:latin typeface="Times New Roman" panose="02020603050405020304" pitchFamily="18" charset="0"/>
                <a:ea typeface="仿宋" panose="02010609060101010101" pitchFamily="49" charset="-122"/>
              </a:rPr>
              <a:t>2.</a:t>
            </a:r>
            <a:r>
              <a:rPr lang="en-US" altLang="zh-CN" sz="2800" dirty="0">
                <a:effectLst/>
                <a:latin typeface="Times New Roman" panose="02020603050405020304" pitchFamily="18" charset="0"/>
                <a:ea typeface="仿宋" panose="02010609060101010101" pitchFamily="49" charset="-122"/>
              </a:rPr>
              <a:t> Core Technology</a:t>
            </a:r>
          </a:p>
          <a:p>
            <a:pPr>
              <a:defRPr/>
            </a:pPr>
            <a:r>
              <a:rPr lang="en-US" altLang="zh-CN" sz="2800" dirty="0">
                <a:latin typeface="Times New Roman" panose="02020603050405020304" pitchFamily="18" charset="0"/>
                <a:ea typeface="仿宋" panose="02010609060101010101" pitchFamily="49" charset="-122"/>
              </a:rPr>
              <a:t>3.</a:t>
            </a:r>
            <a:r>
              <a:rPr lang="en-US" altLang="zh-CN" sz="2800" dirty="0">
                <a:effectLst/>
                <a:latin typeface="Times New Roman" panose="02020603050405020304" pitchFamily="18" charset="0"/>
                <a:ea typeface="仿宋" panose="02010609060101010101" pitchFamily="49" charset="-122"/>
              </a:rPr>
              <a:t> Product/Service/Solution Design</a:t>
            </a:r>
          </a:p>
          <a:p>
            <a:pPr>
              <a:defRPr/>
            </a:pPr>
            <a:r>
              <a:rPr lang="en-US" altLang="zh-CN" sz="2800" dirty="0">
                <a:latin typeface="Times New Roman" panose="02020603050405020304" pitchFamily="18" charset="0"/>
                <a:ea typeface="仿宋" panose="02010609060101010101" pitchFamily="49" charset="-122"/>
              </a:rPr>
              <a:t>4. </a:t>
            </a:r>
            <a:r>
              <a:rPr lang="en-US" altLang="zh-CN" sz="2800" dirty="0">
                <a:effectLst/>
                <a:latin typeface="Times New Roman" panose="02020603050405020304" pitchFamily="18" charset="0"/>
                <a:ea typeface="仿宋" panose="02010609060101010101" pitchFamily="49" charset="-122"/>
              </a:rPr>
              <a:t>Business Model</a:t>
            </a:r>
          </a:p>
          <a:p>
            <a:pPr>
              <a:defRPr/>
            </a:pPr>
            <a:r>
              <a:rPr lang="en-US" altLang="zh-CN" sz="2800" dirty="0">
                <a:latin typeface="Times New Roman" panose="02020603050405020304" pitchFamily="18" charset="0"/>
                <a:ea typeface="仿宋" panose="02010609060101010101" pitchFamily="49" charset="-122"/>
              </a:rPr>
              <a:t>5.</a:t>
            </a:r>
            <a:r>
              <a:rPr lang="en-US" altLang="zh-CN" sz="2800" dirty="0">
                <a:effectLst/>
                <a:latin typeface="Times New Roman" panose="02020603050405020304" pitchFamily="18" charset="0"/>
                <a:ea typeface="仿宋" panose="02010609060101010101" pitchFamily="49" charset="-122"/>
              </a:rPr>
              <a:t> Development Plan </a:t>
            </a:r>
          </a:p>
          <a:p>
            <a:pPr>
              <a:defRPr/>
            </a:pPr>
            <a:r>
              <a:rPr lang="en-US" altLang="zh-CN" sz="2800" dirty="0">
                <a:effectLst/>
                <a:latin typeface="Times New Roman" panose="02020603050405020304" pitchFamily="18" charset="0"/>
                <a:ea typeface="仿宋" panose="02010609060101010101" pitchFamily="49" charset="-122"/>
              </a:rPr>
              <a:t>6. Annual Development Goal</a:t>
            </a:r>
          </a:p>
          <a:p>
            <a:pPr>
              <a:defRPr/>
            </a:pPr>
            <a:r>
              <a:rPr lang="en-US" altLang="zh-CN" sz="2800" dirty="0">
                <a:latin typeface="Times New Roman" panose="02020603050405020304" pitchFamily="18" charset="0"/>
                <a:ea typeface="仿宋" panose="02010609060101010101" pitchFamily="49" charset="-122"/>
              </a:rPr>
              <a:t>7. Team</a:t>
            </a:r>
          </a:p>
        </p:txBody>
      </p:sp>
    </p:spTree>
    <p:extLst>
      <p:ext uri="{BB962C8B-B14F-4D97-AF65-F5344CB8AC3E}">
        <p14:creationId xmlns:p14="http://schemas.microsoft.com/office/powerpoint/2010/main" val="3825539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69EE1-8460-31D4-E072-5900677A7666}"/>
              </a:ext>
            </a:extLst>
          </p:cNvPr>
          <p:cNvSpPr>
            <a:spLocks noGrp="1"/>
          </p:cNvSpPr>
          <p:nvPr>
            <p:ph type="title"/>
          </p:nvPr>
        </p:nvSpPr>
        <p:spPr/>
        <p:txBody>
          <a:bodyPr/>
          <a:lstStyle/>
          <a:p>
            <a:r>
              <a:rPr lang="en-US" dirty="0"/>
              <a:t>1. Market Analysis</a:t>
            </a:r>
          </a:p>
        </p:txBody>
      </p:sp>
      <p:sp>
        <p:nvSpPr>
          <p:cNvPr id="3" name="Content Placeholder 2">
            <a:extLst>
              <a:ext uri="{FF2B5EF4-FFF2-40B4-BE49-F238E27FC236}">
                <a16:creationId xmlns:a16="http://schemas.microsoft.com/office/drawing/2014/main" id="{545B8036-97ED-0C8C-F3B1-2361EA61C903}"/>
              </a:ext>
            </a:extLst>
          </p:cNvPr>
          <p:cNvSpPr>
            <a:spLocks noGrp="1"/>
          </p:cNvSpPr>
          <p:nvPr>
            <p:ph sz="half" idx="1"/>
          </p:nvPr>
        </p:nvSpPr>
        <p:spPr>
          <a:xfrm>
            <a:off x="639531" y="1747387"/>
            <a:ext cx="7718657" cy="3730624"/>
          </a:xfrm>
        </p:spPr>
        <p:txBody>
          <a:bodyPr/>
          <a:lstStyle/>
          <a:p>
            <a:pPr>
              <a:defRPr/>
            </a:pPr>
            <a:r>
              <a:rPr lang="en-US" altLang="zh-CN" sz="2000" dirty="0">
                <a:effectLst/>
                <a:latin typeface="Times New Roman" panose="02020603050405020304" pitchFamily="18" charset="0"/>
                <a:ea typeface="仿宋" panose="02010609060101010101" pitchFamily="49" charset="-122"/>
              </a:rPr>
              <a:t>Based on extensive research into current industrial vision agency companies (e.g., </a:t>
            </a:r>
            <a:r>
              <a:rPr lang="zh-CN" altLang="en-US" sz="2000" dirty="0">
                <a:effectLst/>
                <a:latin typeface="Times New Roman" panose="02020603050405020304" pitchFamily="18" charset="0"/>
                <a:ea typeface="仿宋" panose="02010609060101010101" pitchFamily="49" charset="-122"/>
              </a:rPr>
              <a:t>东莞市荣旭智能科技</a:t>
            </a:r>
            <a:r>
              <a:rPr lang="en-US" altLang="zh-CN" sz="2000" dirty="0">
                <a:effectLst/>
                <a:latin typeface="Times New Roman" panose="02020603050405020304" pitchFamily="18" charset="0"/>
                <a:ea typeface="仿宋" panose="02010609060101010101" pitchFamily="49" charset="-122"/>
              </a:rPr>
              <a:t>, </a:t>
            </a:r>
            <a:r>
              <a:rPr lang="zh-CN" altLang="en-US" sz="2000" dirty="0">
                <a:effectLst/>
                <a:latin typeface="Times New Roman" panose="02020603050405020304" pitchFamily="18" charset="0"/>
                <a:ea typeface="仿宋" panose="02010609060101010101" pitchFamily="49" charset="-122"/>
              </a:rPr>
              <a:t>东莞迅达自动化有限公司</a:t>
            </a:r>
            <a:r>
              <a:rPr lang="en-US" altLang="zh-CN" sz="2000" dirty="0">
                <a:effectLst/>
                <a:latin typeface="Times New Roman" panose="02020603050405020304" pitchFamily="18" charset="0"/>
                <a:ea typeface="仿宋" panose="02010609060101010101" pitchFamily="49" charset="-122"/>
              </a:rPr>
              <a:t>, </a:t>
            </a:r>
            <a:r>
              <a:rPr lang="zh-CN" altLang="en-US" sz="2000" dirty="0">
                <a:effectLst/>
                <a:latin typeface="Times New Roman" panose="02020603050405020304" pitchFamily="18" charset="0"/>
                <a:ea typeface="仿宋" panose="02010609060101010101" pitchFamily="49" charset="-122"/>
              </a:rPr>
              <a:t>东莞市佳视自动化科技有限公司</a:t>
            </a:r>
            <a:r>
              <a:rPr lang="en-US" altLang="zh-CN" sz="2000" dirty="0">
                <a:effectLst/>
                <a:latin typeface="Times New Roman" panose="02020603050405020304" pitchFamily="18" charset="0"/>
                <a:ea typeface="仿宋" panose="02010609060101010101" pitchFamily="49" charset="-122"/>
              </a:rPr>
              <a:t>) and </a:t>
            </a:r>
            <a:r>
              <a:rPr lang="en-US" altLang="zh-CN" sz="2000" dirty="0" err="1">
                <a:effectLst/>
                <a:latin typeface="Times New Roman" panose="02020603050405020304" pitchFamily="18" charset="0"/>
                <a:ea typeface="仿宋" panose="02010609060101010101" pitchFamily="49" charset="-122"/>
              </a:rPr>
              <a:t>AIoT</a:t>
            </a:r>
            <a:r>
              <a:rPr lang="en-US" altLang="zh-CN" sz="2000" dirty="0">
                <a:effectLst/>
                <a:latin typeface="Times New Roman" panose="02020603050405020304" pitchFamily="18" charset="0"/>
                <a:ea typeface="仿宋" panose="02010609060101010101" pitchFamily="49" charset="-122"/>
              </a:rPr>
              <a:t> companies (e.g., </a:t>
            </a:r>
            <a:r>
              <a:rPr lang="zh-CN" altLang="en-US" sz="2000" dirty="0">
                <a:effectLst/>
                <a:latin typeface="Times New Roman" panose="02020603050405020304" pitchFamily="18" charset="0"/>
                <a:ea typeface="仿宋" panose="02010609060101010101" pitchFamily="49" charset="-122"/>
              </a:rPr>
              <a:t>深圳市力维</a:t>
            </a:r>
            <a:r>
              <a:rPr lang="en-US" altLang="zh-CN" sz="2000" dirty="0">
                <a:effectLst/>
                <a:latin typeface="Times New Roman" panose="02020603050405020304" pitchFamily="18" charset="0"/>
                <a:ea typeface="仿宋" panose="02010609060101010101" pitchFamily="49" charset="-122"/>
              </a:rPr>
              <a:t>, Hikvision (</a:t>
            </a:r>
            <a:r>
              <a:rPr lang="zh-CN" altLang="en-US" sz="2000" dirty="0">
                <a:effectLst/>
                <a:latin typeface="Times New Roman" panose="02020603050405020304" pitchFamily="18" charset="0"/>
                <a:ea typeface="仿宋" panose="02010609060101010101" pitchFamily="49" charset="-122"/>
              </a:rPr>
              <a:t>海康威视</a:t>
            </a:r>
            <a:r>
              <a:rPr lang="en-US" altLang="zh-CN" sz="2000" dirty="0">
                <a:effectLst/>
                <a:latin typeface="Times New Roman" panose="02020603050405020304" pitchFamily="18" charset="0"/>
                <a:ea typeface="仿宋" panose="02010609060101010101" pitchFamily="49" charset="-122"/>
              </a:rPr>
              <a:t>), </a:t>
            </a:r>
            <a:r>
              <a:rPr lang="zh-CN" altLang="en-US" sz="2000" dirty="0">
                <a:effectLst/>
                <a:latin typeface="Times New Roman" panose="02020603050405020304" pitchFamily="18" charset="0"/>
                <a:ea typeface="仿宋" panose="02010609060101010101" pitchFamily="49" charset="-122"/>
              </a:rPr>
              <a:t>深兰科技</a:t>
            </a:r>
            <a:r>
              <a:rPr lang="en-US" altLang="zh-CN" sz="2000" dirty="0">
                <a:effectLst/>
                <a:latin typeface="Times New Roman" panose="02020603050405020304" pitchFamily="18" charset="0"/>
                <a:ea typeface="仿宋" panose="02010609060101010101" pitchFamily="49" charset="-122"/>
              </a:rPr>
              <a:t>, </a:t>
            </a:r>
            <a:r>
              <a:rPr lang="en-US" altLang="zh-CN" sz="2000" dirty="0" err="1">
                <a:effectLst/>
                <a:latin typeface="Times New Roman" panose="02020603050405020304" pitchFamily="18" charset="0"/>
                <a:ea typeface="仿宋" panose="02010609060101010101" pitchFamily="49" charset="-122"/>
              </a:rPr>
              <a:t>Rockchip</a:t>
            </a:r>
            <a:r>
              <a:rPr lang="en-US" altLang="zh-CN" sz="2000" dirty="0">
                <a:effectLst/>
                <a:latin typeface="Times New Roman" panose="02020603050405020304" pitchFamily="18" charset="0"/>
                <a:ea typeface="仿宋" panose="02010609060101010101" pitchFamily="49" charset="-122"/>
              </a:rPr>
              <a:t> (</a:t>
            </a:r>
            <a:r>
              <a:rPr lang="zh-CN" altLang="en-US" sz="2000" dirty="0">
                <a:effectLst/>
                <a:latin typeface="Times New Roman" panose="02020603050405020304" pitchFamily="18" charset="0"/>
                <a:ea typeface="仿宋" panose="02010609060101010101" pitchFamily="49" charset="-122"/>
              </a:rPr>
              <a:t>瑞芯微</a:t>
            </a:r>
            <a:r>
              <a:rPr lang="en-US" altLang="zh-CN" sz="2000" dirty="0">
                <a:effectLst/>
                <a:latin typeface="Times New Roman" panose="02020603050405020304" pitchFamily="18" charset="0"/>
                <a:ea typeface="仿宋" panose="02010609060101010101" pitchFamily="49" charset="-122"/>
              </a:rPr>
              <a:t>)), this project has </a:t>
            </a:r>
            <a:r>
              <a:rPr lang="en-US" altLang="zh-CN" sz="2000" b="1" dirty="0">
                <a:solidFill>
                  <a:srgbClr val="FF0000"/>
                </a:solidFill>
                <a:effectLst/>
                <a:latin typeface="Times New Roman" panose="02020603050405020304" pitchFamily="18" charset="0"/>
                <a:ea typeface="仿宋" panose="02010609060101010101" pitchFamily="49" charset="-122"/>
              </a:rPr>
              <a:t>identified a gap in the market</a:t>
            </a:r>
            <a:r>
              <a:rPr lang="en-US" altLang="zh-CN" sz="2000" b="1" dirty="0">
                <a:effectLst/>
                <a:latin typeface="Times New Roman" panose="02020603050405020304" pitchFamily="18" charset="0"/>
                <a:ea typeface="仿宋" panose="02010609060101010101" pitchFamily="49" charset="-122"/>
              </a:rPr>
              <a:t>. </a:t>
            </a:r>
            <a:r>
              <a:rPr lang="en-US" altLang="zh-CN" sz="2000" dirty="0">
                <a:effectLst/>
                <a:latin typeface="Times New Roman" panose="02020603050405020304" pitchFamily="18" charset="0"/>
                <a:ea typeface="仿宋" panose="02010609060101010101" pitchFamily="49" charset="-122"/>
              </a:rPr>
              <a:t>Large suppliers such as Hikvision have not yet entered the field of </a:t>
            </a:r>
            <a:r>
              <a:rPr lang="en-US" altLang="zh-CN" sz="2000" b="1" dirty="0">
                <a:solidFill>
                  <a:srgbClr val="FF0000"/>
                </a:solidFill>
                <a:effectLst/>
                <a:latin typeface="Times New Roman" panose="02020603050405020304" pitchFamily="18" charset="0"/>
                <a:ea typeface="仿宋" panose="02010609060101010101" pitchFamily="49" charset="-122"/>
              </a:rPr>
              <a:t>customized services for non-standardized products</a:t>
            </a:r>
            <a:r>
              <a:rPr lang="en-US" altLang="zh-CN" sz="2000" dirty="0">
                <a:effectLst/>
                <a:latin typeface="Times New Roman" panose="02020603050405020304" pitchFamily="18" charset="0"/>
                <a:ea typeface="仿宋" panose="02010609060101010101" pitchFamily="49" charset="-122"/>
              </a:rPr>
              <a:t>, such as those used in stationery manufacturing, food, and electronic product packaging. </a:t>
            </a:r>
          </a:p>
          <a:p>
            <a:pPr>
              <a:defRPr/>
            </a:pPr>
            <a:r>
              <a:rPr lang="en-US" altLang="zh-CN" sz="2000" dirty="0">
                <a:effectLst/>
                <a:latin typeface="Times New Roman" panose="02020603050405020304" pitchFamily="18" charset="0"/>
                <a:ea typeface="仿宋" panose="02010609060101010101" pitchFamily="49" charset="-122"/>
              </a:rPr>
              <a:t>Meanwhile</a:t>
            </a:r>
            <a:r>
              <a:rPr lang="en-US" altLang="zh-CN" sz="2000" b="1" dirty="0">
                <a:effectLst/>
                <a:latin typeface="Times New Roman" panose="02020603050405020304" pitchFamily="18" charset="0"/>
                <a:ea typeface="仿宋" panose="02010609060101010101" pitchFamily="49" charset="-122"/>
              </a:rPr>
              <a:t>, </a:t>
            </a:r>
            <a:r>
              <a:rPr lang="en-US" altLang="zh-CN" sz="2000" b="1" dirty="0">
                <a:solidFill>
                  <a:srgbClr val="FF0000"/>
                </a:solidFill>
                <a:effectLst/>
                <a:latin typeface="Times New Roman" panose="02020603050405020304" pitchFamily="18" charset="0"/>
                <a:ea typeface="仿宋" panose="02010609060101010101" pitchFamily="49" charset="-122"/>
              </a:rPr>
              <a:t>smaller agencies </a:t>
            </a:r>
            <a:r>
              <a:rPr lang="en-US" altLang="zh-CN" sz="2000" dirty="0">
                <a:effectLst/>
                <a:latin typeface="Times New Roman" panose="02020603050405020304" pitchFamily="18" charset="0"/>
                <a:ea typeface="仿宋" panose="02010609060101010101" pitchFamily="49" charset="-122"/>
              </a:rPr>
              <a:t>lack the ability to </a:t>
            </a:r>
            <a:r>
              <a:rPr lang="en-US" altLang="zh-CN" sz="2000" b="1" dirty="0">
                <a:solidFill>
                  <a:srgbClr val="FF0000"/>
                </a:solidFill>
                <a:effectLst/>
                <a:latin typeface="Times New Roman" panose="02020603050405020304" pitchFamily="18" charset="0"/>
                <a:ea typeface="仿宋" panose="02010609060101010101" pitchFamily="49" charset="-122"/>
              </a:rPr>
              <a:t>reduce the cost</a:t>
            </a:r>
            <a:r>
              <a:rPr lang="en-US" altLang="zh-CN" sz="2000" dirty="0">
                <a:effectLst/>
                <a:latin typeface="Times New Roman" panose="02020603050405020304" pitchFamily="18" charset="0"/>
                <a:ea typeface="仿宋" panose="02010609060101010101" pitchFamily="49" charset="-122"/>
              </a:rPr>
              <a:t> of supplier hardware and platform usage.</a:t>
            </a:r>
          </a:p>
          <a:p>
            <a:pPr>
              <a:defRPr/>
            </a:pPr>
            <a:endParaRPr lang="en-US" altLang="zh-CN" sz="1800" dirty="0">
              <a:effectLst/>
              <a:latin typeface="Times New Roman" panose="02020603050405020304" pitchFamily="18" charset="0"/>
              <a:ea typeface="仿宋" panose="02010609060101010101" pitchFamily="49" charset="-122"/>
            </a:endParaRPr>
          </a:p>
        </p:txBody>
      </p:sp>
    </p:spTree>
    <p:extLst>
      <p:ext uri="{BB962C8B-B14F-4D97-AF65-F5344CB8AC3E}">
        <p14:creationId xmlns:p14="http://schemas.microsoft.com/office/powerpoint/2010/main" val="2675502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69EE1-8460-31D4-E072-5900677A7666}"/>
              </a:ext>
            </a:extLst>
          </p:cNvPr>
          <p:cNvSpPr>
            <a:spLocks noGrp="1"/>
          </p:cNvSpPr>
          <p:nvPr>
            <p:ph type="title"/>
          </p:nvPr>
        </p:nvSpPr>
        <p:spPr/>
        <p:txBody>
          <a:bodyPr/>
          <a:lstStyle/>
          <a:p>
            <a:r>
              <a:rPr lang="en-US" dirty="0"/>
              <a:t>1. Market Analysis</a:t>
            </a:r>
          </a:p>
        </p:txBody>
      </p:sp>
      <p:sp>
        <p:nvSpPr>
          <p:cNvPr id="3" name="Content Placeholder 2">
            <a:extLst>
              <a:ext uri="{FF2B5EF4-FFF2-40B4-BE49-F238E27FC236}">
                <a16:creationId xmlns:a16="http://schemas.microsoft.com/office/drawing/2014/main" id="{545B8036-97ED-0C8C-F3B1-2361EA61C903}"/>
              </a:ext>
            </a:extLst>
          </p:cNvPr>
          <p:cNvSpPr>
            <a:spLocks noGrp="1"/>
          </p:cNvSpPr>
          <p:nvPr>
            <p:ph sz="half" idx="1"/>
          </p:nvPr>
        </p:nvSpPr>
        <p:spPr>
          <a:xfrm>
            <a:off x="146550" y="1563687"/>
            <a:ext cx="11239718" cy="4137397"/>
          </a:xfrm>
        </p:spPr>
        <p:txBody>
          <a:bodyPr/>
          <a:lstStyle/>
          <a:p>
            <a:pPr marL="0" indent="0">
              <a:buNone/>
              <a:defRPr/>
            </a:pPr>
            <a:r>
              <a:rPr lang="en-US" sz="1800" b="0" i="0" dirty="0">
                <a:solidFill>
                  <a:srgbClr val="202124"/>
                </a:solidFill>
                <a:effectLst/>
                <a:latin typeface="-apple-system"/>
              </a:rPr>
              <a:t>1. Market feasibility analysis According to the survey, </a:t>
            </a:r>
            <a:r>
              <a:rPr lang="en-US" sz="1800" b="1" i="0" dirty="0">
                <a:solidFill>
                  <a:srgbClr val="FF0000"/>
                </a:solidFill>
                <a:effectLst/>
                <a:latin typeface="-apple-system"/>
              </a:rPr>
              <a:t>large enterprises </a:t>
            </a:r>
            <a:r>
              <a:rPr lang="en-US" sz="1800" b="0" i="0" dirty="0">
                <a:solidFill>
                  <a:srgbClr val="202124"/>
                </a:solidFill>
                <a:effectLst/>
                <a:latin typeface="-apple-system"/>
              </a:rPr>
              <a:t>(such as Hikvision(</a:t>
            </a:r>
            <a:r>
              <a:rPr lang="zh-CN" altLang="en-US" sz="1800" b="0" i="0" dirty="0">
                <a:solidFill>
                  <a:srgbClr val="202124"/>
                </a:solidFill>
                <a:effectLst/>
                <a:latin typeface="-apple-system"/>
              </a:rPr>
              <a:t>海康威视</a:t>
            </a:r>
            <a:r>
              <a:rPr lang="en-US" sz="1800" b="0" i="0" dirty="0">
                <a:solidFill>
                  <a:srgbClr val="202124"/>
                </a:solidFill>
                <a:effectLst/>
                <a:latin typeface="-apple-system"/>
              </a:rPr>
              <a:t>),</a:t>
            </a:r>
            <a:r>
              <a:rPr lang="en-US" altLang="zh-CN" sz="1800" dirty="0">
                <a:effectLst/>
                <a:latin typeface="Times New Roman" panose="02020603050405020304" pitchFamily="18" charset="0"/>
                <a:ea typeface="仿宋" panose="02010609060101010101" pitchFamily="49" charset="-122"/>
              </a:rPr>
              <a:t> </a:t>
            </a:r>
            <a:r>
              <a:rPr lang="en-US" altLang="zh-CN" sz="1800" dirty="0" err="1">
                <a:effectLst/>
                <a:latin typeface="Times New Roman" panose="02020603050405020304" pitchFamily="18" charset="0"/>
                <a:ea typeface="仿宋" panose="02010609060101010101" pitchFamily="49" charset="-122"/>
              </a:rPr>
              <a:t>Rockchip</a:t>
            </a:r>
            <a:r>
              <a:rPr lang="en-US" altLang="zh-CN" sz="1800" dirty="0">
                <a:effectLst/>
                <a:latin typeface="Times New Roman" panose="02020603050405020304" pitchFamily="18" charset="0"/>
                <a:ea typeface="仿宋" panose="02010609060101010101" pitchFamily="49" charset="-122"/>
              </a:rPr>
              <a:t> (</a:t>
            </a:r>
            <a:r>
              <a:rPr lang="zh-CN" altLang="en-US" sz="1800" dirty="0">
                <a:effectLst/>
                <a:latin typeface="Times New Roman" panose="02020603050405020304" pitchFamily="18" charset="0"/>
                <a:ea typeface="仿宋" panose="02010609060101010101" pitchFamily="49" charset="-122"/>
              </a:rPr>
              <a:t>瑞芯微</a:t>
            </a:r>
            <a:r>
              <a:rPr lang="en-US" altLang="zh-CN" sz="1800" dirty="0">
                <a:effectLst/>
                <a:latin typeface="Times New Roman" panose="02020603050405020304" pitchFamily="18" charset="0"/>
                <a:ea typeface="仿宋" panose="02010609060101010101" pitchFamily="49" charset="-122"/>
              </a:rPr>
              <a:t>)), </a:t>
            </a:r>
            <a:r>
              <a:rPr lang="en-US" sz="1800" b="0" i="0" dirty="0">
                <a:solidFill>
                  <a:srgbClr val="202124"/>
                </a:solidFill>
                <a:effectLst/>
                <a:latin typeface="-apple-system"/>
              </a:rPr>
              <a:t>) are not involved in </a:t>
            </a:r>
            <a:r>
              <a:rPr lang="en-US" sz="1800" b="1" i="1" dirty="0">
                <a:solidFill>
                  <a:srgbClr val="202124"/>
                </a:solidFill>
                <a:effectLst/>
                <a:latin typeface="-apple-system"/>
              </a:rPr>
              <a:t>the customization of non-standardized products( Hunch </a:t>
            </a:r>
            <a:r>
              <a:rPr lang="en-US" sz="1800" b="1" i="1" dirty="0" err="1">
                <a:solidFill>
                  <a:srgbClr val="202124"/>
                </a:solidFill>
                <a:effectLst/>
                <a:latin typeface="-apple-system"/>
              </a:rPr>
              <a:t>Innovatio</a:t>
            </a:r>
            <a:r>
              <a:rPr lang="en-US" sz="1800" b="1" i="1" dirty="0">
                <a:solidFill>
                  <a:srgbClr val="202124"/>
                </a:solidFill>
                <a:effectLst/>
                <a:latin typeface="-apple-system"/>
              </a:rPr>
              <a:t> can solve it by matured Industry Supply Chain).</a:t>
            </a:r>
            <a:r>
              <a:rPr lang="en-US" sz="1800" b="0" i="0" dirty="0">
                <a:solidFill>
                  <a:srgbClr val="202124"/>
                </a:solidFill>
                <a:effectLst/>
                <a:latin typeface="-apple-system"/>
              </a:rPr>
              <a:t> The services provided by small agents are </a:t>
            </a:r>
            <a:r>
              <a:rPr lang="en-US" sz="1800" b="1" i="1" dirty="0">
                <a:solidFill>
                  <a:srgbClr val="202124"/>
                </a:solidFill>
                <a:effectLst/>
                <a:latin typeface="-apple-system"/>
              </a:rPr>
              <a:t>costly and inadequate</a:t>
            </a:r>
            <a:r>
              <a:rPr lang="en-US" sz="1800" b="0" i="0" dirty="0">
                <a:solidFill>
                  <a:srgbClr val="202124"/>
                </a:solidFill>
                <a:effectLst/>
                <a:latin typeface="-apple-system"/>
              </a:rPr>
              <a:t>. To this end, this project relies on top universities and adopts self-research methods to develop the optimal </a:t>
            </a:r>
            <a:r>
              <a:rPr lang="en-US" sz="1800" b="1" i="1" dirty="0">
                <a:solidFill>
                  <a:srgbClr val="202124"/>
                </a:solidFill>
                <a:effectLst/>
                <a:latin typeface="-apple-system"/>
              </a:rPr>
              <a:t>hardware-algorithm matching</a:t>
            </a:r>
            <a:r>
              <a:rPr lang="en-US" sz="1800" b="0" i="0" dirty="0">
                <a:solidFill>
                  <a:srgbClr val="202124"/>
                </a:solidFill>
                <a:effectLst/>
                <a:latin typeface="-apple-system"/>
              </a:rPr>
              <a:t> for diverse needs through AI algorithm and hardware development (such as image enhancement algorithms, edge computing, burners, etc.). The first generation of product locking cable tie machine defective detection. </a:t>
            </a:r>
            <a:br>
              <a:rPr lang="en-US" sz="1800" b="0" i="0" dirty="0">
                <a:solidFill>
                  <a:srgbClr val="202124"/>
                </a:solidFill>
                <a:effectLst/>
                <a:latin typeface="-apple-system"/>
              </a:rPr>
            </a:br>
            <a:br>
              <a:rPr lang="en-US" sz="1800" b="0" i="0" dirty="0">
                <a:solidFill>
                  <a:srgbClr val="202124"/>
                </a:solidFill>
                <a:effectLst/>
                <a:latin typeface="-apple-system"/>
              </a:rPr>
            </a:br>
            <a:r>
              <a:rPr lang="en-US" sz="1800" b="0" i="0" dirty="0">
                <a:solidFill>
                  <a:srgbClr val="202124"/>
                </a:solidFill>
                <a:effectLst/>
                <a:latin typeface="-apple-system"/>
              </a:rPr>
              <a:t>2. Competitive feasibility analysis The survey found that large enterprises are reluctant to take the risk of non-standardized development, while </a:t>
            </a:r>
            <a:r>
              <a:rPr lang="en-US" sz="1800" b="1" dirty="0">
                <a:solidFill>
                  <a:srgbClr val="FF0000"/>
                </a:solidFill>
                <a:effectLst/>
                <a:latin typeface="-apple-system"/>
              </a:rPr>
              <a:t>small agents </a:t>
            </a:r>
            <a:r>
              <a:rPr lang="en-US" sz="1800" b="1" i="1" dirty="0">
                <a:solidFill>
                  <a:srgbClr val="202124"/>
                </a:solidFill>
                <a:effectLst/>
                <a:latin typeface="-apple-system"/>
              </a:rPr>
              <a:t>lack R&amp;D capabilities</a:t>
            </a:r>
            <a:r>
              <a:rPr lang="en-US" sz="1800" b="0" i="0" dirty="0">
                <a:solidFill>
                  <a:srgbClr val="202124"/>
                </a:solidFill>
                <a:effectLst/>
                <a:latin typeface="-apple-system"/>
              </a:rPr>
              <a:t>. The current market lacks a development platform to support </a:t>
            </a:r>
            <a:r>
              <a:rPr lang="en-US" sz="1800" b="1" i="1" dirty="0">
                <a:solidFill>
                  <a:srgbClr val="202124"/>
                </a:solidFill>
                <a:effectLst/>
                <a:latin typeface="-apple-system"/>
              </a:rPr>
              <a:t>heterogeneous requirements</a:t>
            </a:r>
            <a:r>
              <a:rPr lang="en-US" sz="1800" b="0" i="0" dirty="0">
                <a:solidFill>
                  <a:srgbClr val="202124"/>
                </a:solidFill>
                <a:effectLst/>
                <a:latin typeface="-apple-system"/>
              </a:rPr>
              <a:t>, resulting in suboptimal solutions (e.g., hardware computing power overflow, high cost). </a:t>
            </a:r>
            <a:br>
              <a:rPr lang="en-US" sz="1800" b="0" i="0" dirty="0">
                <a:solidFill>
                  <a:srgbClr val="202124"/>
                </a:solidFill>
                <a:effectLst/>
                <a:latin typeface="-apple-system"/>
              </a:rPr>
            </a:br>
            <a:br>
              <a:rPr lang="en-US" sz="1800" b="0" i="0" dirty="0">
                <a:solidFill>
                  <a:srgbClr val="202124"/>
                </a:solidFill>
                <a:effectLst/>
                <a:latin typeface="-apple-system"/>
              </a:rPr>
            </a:br>
            <a:r>
              <a:rPr lang="en-US" sz="1800" b="0" i="0" dirty="0">
                <a:solidFill>
                  <a:srgbClr val="202124"/>
                </a:solidFill>
                <a:effectLst/>
                <a:latin typeface="-apple-system"/>
              </a:rPr>
              <a:t>3. </a:t>
            </a:r>
            <a:r>
              <a:rPr lang="en-US" sz="1800" b="1" i="0" dirty="0">
                <a:solidFill>
                  <a:srgbClr val="FF0000"/>
                </a:solidFill>
                <a:effectLst/>
                <a:latin typeface="-apple-system"/>
              </a:rPr>
              <a:t>Consumer</a:t>
            </a:r>
            <a:r>
              <a:rPr lang="en-US" sz="1800" b="0" i="0" dirty="0">
                <a:solidFill>
                  <a:srgbClr val="202124"/>
                </a:solidFill>
                <a:effectLst/>
                <a:latin typeface="-apple-system"/>
              </a:rPr>
              <a:t> feasibility analysis </a:t>
            </a:r>
            <a:r>
              <a:rPr lang="en-US" sz="1800" b="1" i="1" dirty="0">
                <a:solidFill>
                  <a:srgbClr val="202124"/>
                </a:solidFill>
                <a:effectLst/>
                <a:latin typeface="-apple-system"/>
              </a:rPr>
              <a:t>Southeast Asian companies</a:t>
            </a:r>
            <a:r>
              <a:rPr lang="zh-CN" altLang="en-US" sz="1800" b="1" i="1" dirty="0">
                <a:solidFill>
                  <a:srgbClr val="202124"/>
                </a:solidFill>
                <a:effectLst/>
                <a:latin typeface="-apple-system"/>
              </a:rPr>
              <a:t>（</a:t>
            </a:r>
            <a:r>
              <a:rPr lang="en-US" altLang="zh-CN" sz="1800" b="1" i="1" dirty="0">
                <a:solidFill>
                  <a:srgbClr val="202124"/>
                </a:solidFill>
                <a:effectLst/>
                <a:latin typeface="-apple-system"/>
              </a:rPr>
              <a:t>Thailand</a:t>
            </a:r>
            <a:r>
              <a:rPr lang="en-US" altLang="zh-CN" sz="1800" b="1" i="1" dirty="0">
                <a:solidFill>
                  <a:srgbClr val="202124"/>
                </a:solidFill>
                <a:latin typeface="-apple-system"/>
              </a:rPr>
              <a:t>,</a:t>
            </a:r>
            <a:r>
              <a:rPr lang="en-US" altLang="zh-CN" sz="1800" b="1" i="1" dirty="0">
                <a:solidFill>
                  <a:srgbClr val="202124"/>
                </a:solidFill>
                <a:effectLst/>
                <a:latin typeface="-apple-system"/>
              </a:rPr>
              <a:t> </a:t>
            </a:r>
            <a:r>
              <a:rPr lang="en-US" altLang="zh-CN" sz="1800" b="1" i="1" dirty="0">
                <a:solidFill>
                  <a:srgbClr val="202124"/>
                </a:solidFill>
                <a:latin typeface="-apple-system"/>
              </a:rPr>
              <a:t>Indonesia</a:t>
            </a:r>
            <a:r>
              <a:rPr lang="zh-CN" altLang="en-US" sz="1800" b="1" i="1" dirty="0">
                <a:solidFill>
                  <a:srgbClr val="202124"/>
                </a:solidFill>
                <a:effectLst/>
                <a:latin typeface="-apple-system"/>
              </a:rPr>
              <a:t>）</a:t>
            </a:r>
            <a:r>
              <a:rPr lang="en-US" sz="1800" b="0" i="0" dirty="0">
                <a:solidFill>
                  <a:srgbClr val="202124"/>
                </a:solidFill>
                <a:effectLst/>
                <a:latin typeface="-apple-system"/>
              </a:rPr>
              <a:t> need to realize the </a:t>
            </a:r>
            <a:r>
              <a:rPr lang="en-US" sz="1800" b="1" i="1" dirty="0">
                <a:solidFill>
                  <a:srgbClr val="202124"/>
                </a:solidFill>
                <a:effectLst/>
                <a:latin typeface="-apple-system"/>
              </a:rPr>
              <a:t>automation and intelligence of production,</a:t>
            </a:r>
            <a:r>
              <a:rPr lang="en-US" sz="1800" b="0" i="0" dirty="0">
                <a:solidFill>
                  <a:srgbClr val="202124"/>
                </a:solidFill>
                <a:effectLst/>
                <a:latin typeface="-apple-system"/>
              </a:rPr>
              <a:t> and have signed cooperation contracts or showed intention. The team has the communication and technical skills to accurately control and deliver requirements. In the scientific community, there is a high demand </a:t>
            </a:r>
            <a:r>
              <a:rPr lang="en-US" sz="1800" b="1" i="0" dirty="0">
                <a:solidFill>
                  <a:srgbClr val="FF0000"/>
                </a:solidFill>
                <a:effectLst/>
                <a:latin typeface="-apple-system"/>
              </a:rPr>
              <a:t>for high-quality and affordable contactless devices</a:t>
            </a:r>
            <a:r>
              <a:rPr lang="en-US" sz="1800" b="0" i="0" dirty="0">
                <a:solidFill>
                  <a:srgbClr val="202124"/>
                </a:solidFill>
                <a:effectLst/>
                <a:latin typeface="-apple-system"/>
              </a:rPr>
              <a:t> that are highly competitive.</a:t>
            </a:r>
            <a:endParaRPr lang="en-US" altLang="zh-CN" sz="1800" dirty="0">
              <a:effectLst/>
              <a:latin typeface="Times New Roman" panose="02020603050405020304" pitchFamily="18" charset="0"/>
              <a:ea typeface="仿宋" panose="02010609060101010101" pitchFamily="49" charset="-122"/>
            </a:endParaRPr>
          </a:p>
        </p:txBody>
      </p:sp>
    </p:spTree>
    <p:extLst>
      <p:ext uri="{BB962C8B-B14F-4D97-AF65-F5344CB8AC3E}">
        <p14:creationId xmlns:p14="http://schemas.microsoft.com/office/powerpoint/2010/main" val="2461589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69EE1-8460-31D4-E072-5900677A7666}"/>
              </a:ext>
            </a:extLst>
          </p:cNvPr>
          <p:cNvSpPr>
            <a:spLocks noGrp="1"/>
          </p:cNvSpPr>
          <p:nvPr>
            <p:ph type="title"/>
          </p:nvPr>
        </p:nvSpPr>
        <p:spPr/>
        <p:txBody>
          <a:bodyPr/>
          <a:lstStyle/>
          <a:p>
            <a:r>
              <a:rPr lang="en-US" dirty="0"/>
              <a:t>1. Market Analysis</a:t>
            </a:r>
          </a:p>
        </p:txBody>
      </p:sp>
      <p:sp>
        <p:nvSpPr>
          <p:cNvPr id="3" name="Content Placeholder 2">
            <a:extLst>
              <a:ext uri="{FF2B5EF4-FFF2-40B4-BE49-F238E27FC236}">
                <a16:creationId xmlns:a16="http://schemas.microsoft.com/office/drawing/2014/main" id="{545B8036-97ED-0C8C-F3B1-2361EA61C903}"/>
              </a:ext>
            </a:extLst>
          </p:cNvPr>
          <p:cNvSpPr>
            <a:spLocks noGrp="1"/>
          </p:cNvSpPr>
          <p:nvPr>
            <p:ph sz="half" idx="1"/>
          </p:nvPr>
        </p:nvSpPr>
        <p:spPr>
          <a:xfrm>
            <a:off x="193765" y="1422338"/>
            <a:ext cx="6555782" cy="3730624"/>
          </a:xfrm>
        </p:spPr>
        <p:txBody>
          <a:bodyPr/>
          <a:lstStyle/>
          <a:p>
            <a:pPr>
              <a:defRPr/>
            </a:pPr>
            <a:r>
              <a:rPr lang="en-US" altLang="zh-CN" sz="1800" dirty="0">
                <a:effectLst/>
                <a:latin typeface="Times New Roman" panose="02020603050405020304" pitchFamily="18" charset="0"/>
                <a:ea typeface="仿宋" panose="02010609060101010101" pitchFamily="49" charset="-122"/>
              </a:rPr>
              <a:t>In summary, this project concludes that purchasing the current non-standardized services provided by these </a:t>
            </a:r>
            <a:r>
              <a:rPr lang="en-US" altLang="zh-CN" sz="1800" b="1" dirty="0">
                <a:solidFill>
                  <a:srgbClr val="FF0000"/>
                </a:solidFill>
                <a:effectLst/>
                <a:latin typeface="Times New Roman" panose="02020603050405020304" pitchFamily="18" charset="0"/>
                <a:ea typeface="仿宋" panose="02010609060101010101" pitchFamily="49" charset="-122"/>
              </a:rPr>
              <a:t>agencies entails high costs and product performance risks</a:t>
            </a:r>
            <a:r>
              <a:rPr lang="en-US" altLang="zh-CN" sz="1800" dirty="0">
                <a:effectLst/>
                <a:latin typeface="Times New Roman" panose="02020603050405020304" pitchFamily="18" charset="0"/>
                <a:ea typeface="仿宋" panose="02010609060101010101" pitchFamily="49" charset="-122"/>
              </a:rPr>
              <a:t>. To address these problems, this project proposes a development approach that </a:t>
            </a:r>
            <a:r>
              <a:rPr lang="en-US" altLang="zh-CN" sz="1800" b="1" dirty="0">
                <a:solidFill>
                  <a:srgbClr val="FF0000"/>
                </a:solidFill>
                <a:effectLst/>
                <a:latin typeface="Times New Roman" panose="02020603050405020304" pitchFamily="18" charset="0"/>
                <a:ea typeface="仿宋" panose="02010609060101010101" pitchFamily="49" charset="-122"/>
              </a:rPr>
              <a:t>standardizes the selection process</a:t>
            </a:r>
            <a:r>
              <a:rPr lang="en-US" altLang="zh-CN" sz="1800" dirty="0">
                <a:effectLst/>
                <a:latin typeface="Times New Roman" panose="02020603050405020304" pitchFamily="18" charset="0"/>
                <a:ea typeface="仿宋" panose="02010609060101010101" pitchFamily="49" charset="-122"/>
              </a:rPr>
              <a:t>. By leveraging the research capabilities of </a:t>
            </a:r>
            <a:r>
              <a:rPr lang="en-US" altLang="zh-CN" sz="1800" b="1" dirty="0">
                <a:solidFill>
                  <a:srgbClr val="FF0000"/>
                </a:solidFill>
                <a:effectLst/>
                <a:latin typeface="Times New Roman" panose="02020603050405020304" pitchFamily="18" charset="0"/>
                <a:ea typeface="仿宋" panose="02010609060101010101" pitchFamily="49" charset="-122"/>
              </a:rPr>
              <a:t>top research universities and adopting a self-developed method</a:t>
            </a:r>
            <a:r>
              <a:rPr lang="en-US" altLang="zh-CN" sz="1800" dirty="0">
                <a:effectLst/>
                <a:latin typeface="Times New Roman" panose="02020603050405020304" pitchFamily="18" charset="0"/>
                <a:ea typeface="仿宋" panose="02010609060101010101" pitchFamily="49" charset="-122"/>
              </a:rPr>
              <a:t>, we aim to </a:t>
            </a:r>
            <a:r>
              <a:rPr lang="en-US" altLang="zh-CN" sz="1800" b="1" dirty="0">
                <a:solidFill>
                  <a:srgbClr val="FF0000"/>
                </a:solidFill>
                <a:effectLst/>
                <a:latin typeface="Times New Roman" panose="02020603050405020304" pitchFamily="18" charset="0"/>
                <a:ea typeface="仿宋" panose="02010609060101010101" pitchFamily="49" charset="-122"/>
              </a:rPr>
              <a:t>combine advanced AI algorithms with hardware development experience.</a:t>
            </a:r>
            <a:r>
              <a:rPr lang="en-US" altLang="zh-CN" sz="1800" dirty="0">
                <a:effectLst/>
                <a:latin typeface="Times New Roman" panose="02020603050405020304" pitchFamily="18" charset="0"/>
                <a:ea typeface="仿宋" panose="02010609060101010101" pitchFamily="49" charset="-122"/>
              </a:rPr>
              <a:t> This includes using </a:t>
            </a:r>
            <a:r>
              <a:rPr lang="en-US" altLang="zh-CN" sz="1800" b="1" dirty="0">
                <a:solidFill>
                  <a:srgbClr val="FF0000"/>
                </a:solidFill>
                <a:effectLst/>
                <a:latin typeface="Times New Roman" panose="02020603050405020304" pitchFamily="18" charset="0"/>
                <a:ea typeface="仿宋" panose="02010609060101010101" pitchFamily="49" charset="-122"/>
              </a:rPr>
              <a:t>image restoration algorithms</a:t>
            </a:r>
            <a:r>
              <a:rPr lang="en-US" altLang="zh-CN" sz="1800" dirty="0">
                <a:effectLst/>
                <a:latin typeface="Times New Roman" panose="02020603050405020304" pitchFamily="18" charset="0"/>
                <a:ea typeface="仿宋" panose="02010609060101010101" pitchFamily="49" charset="-122"/>
              </a:rPr>
              <a:t> to reduce camera costs, </a:t>
            </a:r>
            <a:r>
              <a:rPr lang="en-US" altLang="zh-CN" sz="1800" b="1" dirty="0">
                <a:solidFill>
                  <a:srgbClr val="FF0000"/>
                </a:solidFill>
                <a:effectLst/>
                <a:latin typeface="Times New Roman" panose="02020603050405020304" pitchFamily="18" charset="0"/>
                <a:ea typeface="仿宋" panose="02010609060101010101" pitchFamily="49" charset="-122"/>
              </a:rPr>
              <a:t>modular edge computing </a:t>
            </a:r>
            <a:r>
              <a:rPr lang="en-US" altLang="zh-CN" sz="1800" dirty="0">
                <a:effectLst/>
                <a:latin typeface="Times New Roman" panose="02020603050405020304" pitchFamily="18" charset="0"/>
                <a:ea typeface="仿宋" panose="02010609060101010101" pitchFamily="49" charset="-122"/>
              </a:rPr>
              <a:t>to lower hardware computation costs, and flash programming tools to mitigate the need for </a:t>
            </a:r>
            <a:r>
              <a:rPr lang="en-US" altLang="zh-CN" sz="1800" b="1" dirty="0">
                <a:solidFill>
                  <a:srgbClr val="FF0000"/>
                </a:solidFill>
                <a:effectLst/>
                <a:latin typeface="Times New Roman" panose="02020603050405020304" pitchFamily="18" charset="0"/>
                <a:ea typeface="仿宋" panose="02010609060101010101" pitchFamily="49" charset="-122"/>
              </a:rPr>
              <a:t>iterative detection algorithms </a:t>
            </a:r>
            <a:r>
              <a:rPr lang="en-US" altLang="zh-CN" sz="1800" dirty="0">
                <a:effectLst/>
                <a:latin typeface="Times New Roman" panose="02020603050405020304" pitchFamily="18" charset="0"/>
                <a:ea typeface="仿宋" panose="02010609060101010101" pitchFamily="49" charset="-122"/>
              </a:rPr>
              <a:t>by the client.</a:t>
            </a:r>
          </a:p>
          <a:p>
            <a:pPr>
              <a:defRPr/>
            </a:pPr>
            <a:endParaRPr lang="en-US" altLang="zh-CN" sz="1800" dirty="0">
              <a:effectLst/>
              <a:latin typeface="Times New Roman" panose="02020603050405020304" pitchFamily="18" charset="0"/>
              <a:ea typeface="仿宋" panose="02010609060101010101" pitchFamily="49" charset="-122"/>
            </a:endParaRPr>
          </a:p>
          <a:p>
            <a:pPr>
              <a:defRPr/>
            </a:pPr>
            <a:r>
              <a:rPr lang="en-US" altLang="zh-CN" sz="1800" dirty="0">
                <a:effectLst/>
                <a:latin typeface="Times New Roman" panose="02020603050405020304" pitchFamily="18" charset="0"/>
                <a:ea typeface="仿宋" panose="02010609060101010101" pitchFamily="49" charset="-122"/>
              </a:rPr>
              <a:t>After market research and demand communication, the first generation of this project's services will focus on defective tie detection in packaging machines.</a:t>
            </a:r>
          </a:p>
          <a:p>
            <a:pPr>
              <a:defRPr/>
            </a:pPr>
            <a:endParaRPr lang="en-US" altLang="zh-CN" sz="1800" dirty="0">
              <a:effectLst/>
              <a:latin typeface="Times New Roman" panose="02020603050405020304" pitchFamily="18" charset="0"/>
              <a:ea typeface="仿宋" panose="02010609060101010101" pitchFamily="49" charset="-122"/>
            </a:endParaRPr>
          </a:p>
        </p:txBody>
      </p:sp>
    </p:spTree>
    <p:extLst>
      <p:ext uri="{BB962C8B-B14F-4D97-AF65-F5344CB8AC3E}">
        <p14:creationId xmlns:p14="http://schemas.microsoft.com/office/powerpoint/2010/main" val="753897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69EE1-8460-31D4-E072-5900677A7666}"/>
              </a:ext>
            </a:extLst>
          </p:cNvPr>
          <p:cNvSpPr>
            <a:spLocks noGrp="1"/>
          </p:cNvSpPr>
          <p:nvPr>
            <p:ph type="title"/>
          </p:nvPr>
        </p:nvSpPr>
        <p:spPr/>
        <p:txBody>
          <a:bodyPr/>
          <a:lstStyle/>
          <a:p>
            <a:pPr>
              <a:defRPr/>
            </a:pPr>
            <a:r>
              <a:rPr lang="en-US" altLang="zh-CN" sz="3200" dirty="0">
                <a:latin typeface="Times New Roman" panose="02020603050405020304" pitchFamily="18" charset="0"/>
                <a:ea typeface="仿宋" panose="02010609060101010101" pitchFamily="49" charset="-122"/>
              </a:rPr>
              <a:t>2.</a:t>
            </a:r>
            <a:r>
              <a:rPr lang="en-US" altLang="zh-CN" sz="3200" dirty="0">
                <a:effectLst/>
                <a:latin typeface="Times New Roman" panose="02020603050405020304" pitchFamily="18" charset="0"/>
                <a:ea typeface="仿宋" panose="02010609060101010101" pitchFamily="49" charset="-122"/>
              </a:rPr>
              <a:t> Core Technology</a:t>
            </a:r>
          </a:p>
        </p:txBody>
      </p:sp>
      <p:sp>
        <p:nvSpPr>
          <p:cNvPr id="3" name="Content Placeholder 2">
            <a:extLst>
              <a:ext uri="{FF2B5EF4-FFF2-40B4-BE49-F238E27FC236}">
                <a16:creationId xmlns:a16="http://schemas.microsoft.com/office/drawing/2014/main" id="{545B8036-97ED-0C8C-F3B1-2361EA61C903}"/>
              </a:ext>
            </a:extLst>
          </p:cNvPr>
          <p:cNvSpPr>
            <a:spLocks noGrp="1"/>
          </p:cNvSpPr>
          <p:nvPr>
            <p:ph sz="half" idx="1"/>
          </p:nvPr>
        </p:nvSpPr>
        <p:spPr>
          <a:xfrm>
            <a:off x="173991" y="1461140"/>
            <a:ext cx="11844017" cy="3730624"/>
          </a:xfrm>
        </p:spPr>
        <p:txBody>
          <a:bodyPr/>
          <a:lstStyle/>
          <a:p>
            <a:pPr>
              <a:defRPr/>
            </a:pPr>
            <a:r>
              <a:rPr lang="en-US" altLang="zh-CN" sz="1800" dirty="0">
                <a:effectLst/>
                <a:latin typeface="Times New Roman" panose="02020603050405020304" pitchFamily="18" charset="0"/>
                <a:ea typeface="仿宋" panose="02010609060101010101" pitchFamily="49" charset="-122"/>
              </a:rPr>
              <a:t>1. By utilizing edge computing, the project selects the </a:t>
            </a:r>
            <a:r>
              <a:rPr lang="en-US" altLang="zh-CN" sz="1800" dirty="0">
                <a:solidFill>
                  <a:srgbClr val="FF0000"/>
                </a:solidFill>
                <a:effectLst/>
                <a:latin typeface="Times New Roman" panose="02020603050405020304" pitchFamily="18" charset="0"/>
                <a:ea typeface="仿宋" panose="02010609060101010101" pitchFamily="49" charset="-122"/>
              </a:rPr>
              <a:t>OK-3588 development board</a:t>
            </a:r>
            <a:r>
              <a:rPr lang="en-US" altLang="zh-CN" sz="1800" dirty="0">
                <a:effectLst/>
                <a:latin typeface="Times New Roman" panose="02020603050405020304" pitchFamily="18" charset="0"/>
                <a:ea typeface="仿宋" panose="02010609060101010101" pitchFamily="49" charset="-122"/>
              </a:rPr>
              <a:t>, along with additional modules tailored to client needs. This approach reduces the development cost of overpowered host machines and enhances the operational efficiency of the equipment.</a:t>
            </a:r>
          </a:p>
          <a:p>
            <a:pPr>
              <a:defRPr/>
            </a:pPr>
            <a:r>
              <a:rPr lang="en-US" altLang="zh-CN" sz="1800" dirty="0">
                <a:effectLst/>
                <a:latin typeface="Times New Roman" panose="02020603050405020304" pitchFamily="18" charset="0"/>
                <a:ea typeface="仿宋" panose="02010609060101010101" pitchFamily="49" charset="-122"/>
              </a:rPr>
              <a:t>2. Advanced </a:t>
            </a:r>
            <a:r>
              <a:rPr lang="en-US" altLang="zh-CN" sz="1800" dirty="0">
                <a:solidFill>
                  <a:srgbClr val="FF0000"/>
                </a:solidFill>
                <a:effectLst/>
                <a:latin typeface="Times New Roman" panose="02020603050405020304" pitchFamily="18" charset="0"/>
                <a:ea typeface="仿宋" panose="02010609060101010101" pitchFamily="49" charset="-122"/>
              </a:rPr>
              <a:t>image enhancement algorithms </a:t>
            </a:r>
            <a:r>
              <a:rPr lang="en-US" altLang="zh-CN" sz="1800" dirty="0">
                <a:effectLst/>
                <a:latin typeface="Times New Roman" panose="02020603050405020304" pitchFamily="18" charset="0"/>
                <a:ea typeface="仿宋" panose="02010609060101010101" pitchFamily="49" charset="-122"/>
              </a:rPr>
              <a:t>(e.g., </a:t>
            </a:r>
            <a:r>
              <a:rPr lang="en-US" altLang="zh-CN" sz="1800" dirty="0" err="1">
                <a:effectLst/>
                <a:latin typeface="Times New Roman" panose="02020603050405020304" pitchFamily="18" charset="0"/>
                <a:ea typeface="仿宋" panose="02010609060101010101" pitchFamily="49" charset="-122"/>
              </a:rPr>
              <a:t>SegAD</a:t>
            </a:r>
            <a:r>
              <a:rPr lang="en-US" altLang="zh-CN" sz="1800" dirty="0">
                <a:effectLst/>
                <a:latin typeface="Times New Roman" panose="02020603050405020304" pitchFamily="18" charset="0"/>
                <a:ea typeface="仿宋" panose="02010609060101010101" pitchFamily="49" charset="-122"/>
              </a:rPr>
              <a:t> [1], </a:t>
            </a:r>
            <a:r>
              <a:rPr lang="en-US" altLang="zh-CN" sz="1800" dirty="0" err="1">
                <a:effectLst/>
                <a:latin typeface="Times New Roman" panose="02020603050405020304" pitchFamily="18" charset="0"/>
                <a:ea typeface="仿宋" panose="02010609060101010101" pitchFamily="49" charset="-122"/>
              </a:rPr>
              <a:t>EfficientAD</a:t>
            </a:r>
            <a:r>
              <a:rPr lang="en-US" altLang="zh-CN" sz="1800" dirty="0">
                <a:effectLst/>
                <a:latin typeface="Times New Roman" panose="02020603050405020304" pitchFamily="18" charset="0"/>
                <a:ea typeface="仿宋" panose="02010609060101010101" pitchFamily="49" charset="-122"/>
              </a:rPr>
              <a:t> [2]) are employed to lower the development cost associated with high-resolution cameras while improving detection accuracy.</a:t>
            </a:r>
          </a:p>
          <a:p>
            <a:pPr>
              <a:defRPr/>
            </a:pPr>
            <a:r>
              <a:rPr lang="en-US" altLang="zh-CN" sz="1800" dirty="0">
                <a:effectLst/>
                <a:latin typeface="Times New Roman" panose="02020603050405020304" pitchFamily="18" charset="0"/>
                <a:ea typeface="仿宋" panose="02010609060101010101" pitchFamily="49" charset="-122"/>
              </a:rPr>
              <a:t>3. Leveraging the advanced research capabilities of and partnering with a development team from </a:t>
            </a:r>
            <a:r>
              <a:rPr lang="en-US" altLang="zh-CN" sz="1800" dirty="0">
                <a:solidFill>
                  <a:srgbClr val="FF0000"/>
                </a:solidFill>
                <a:effectLst/>
                <a:latin typeface="Times New Roman" panose="02020603050405020304" pitchFamily="18" charset="0"/>
                <a:ea typeface="仿宋" panose="02010609060101010101" pitchFamily="49" charset="-122"/>
              </a:rPr>
              <a:t>the University of Hong Kong and the Hong Kong University of Science and Technology (Guangzhou)</a:t>
            </a:r>
            <a:r>
              <a:rPr lang="en-US" altLang="zh-CN" sz="1800" dirty="0">
                <a:effectLst/>
                <a:latin typeface="Times New Roman" panose="02020603050405020304" pitchFamily="18" charset="0"/>
                <a:ea typeface="仿宋" panose="02010609060101010101" pitchFamily="49" charset="-122"/>
              </a:rPr>
              <a:t>, this project offers stronger product services and faster iteration speeds compared to smaller agencies.</a:t>
            </a:r>
          </a:p>
          <a:p>
            <a:pPr>
              <a:defRPr/>
            </a:pPr>
            <a:endParaRPr lang="en-US" altLang="zh-CN" sz="1800" dirty="0">
              <a:effectLst/>
              <a:latin typeface="Times New Roman" panose="02020603050405020304" pitchFamily="18" charset="0"/>
              <a:ea typeface="仿宋" panose="02010609060101010101" pitchFamily="49" charset="-122"/>
            </a:endParaRPr>
          </a:p>
          <a:p>
            <a:pPr marL="0" indent="0">
              <a:buNone/>
              <a:defRPr/>
            </a:pPr>
            <a:r>
              <a:rPr lang="en-US" altLang="zh-CN" sz="1800" dirty="0">
                <a:effectLst/>
                <a:latin typeface="Times New Roman" panose="02020603050405020304" pitchFamily="18" charset="0"/>
                <a:ea typeface="仿宋" panose="02010609060101010101" pitchFamily="49" charset="-122"/>
              </a:rPr>
              <a:t>[1] </a:t>
            </a:r>
            <a:r>
              <a:rPr lang="en-US" altLang="zh-CN" sz="1800" dirty="0" err="1">
                <a:effectLst/>
                <a:latin typeface="Times New Roman" panose="02020603050405020304" pitchFamily="18" charset="0"/>
                <a:ea typeface="仿宋" panose="02010609060101010101" pitchFamily="49" charset="-122"/>
              </a:rPr>
              <a:t>Baitieva</a:t>
            </a:r>
            <a:r>
              <a:rPr lang="en-US" altLang="zh-CN" sz="1800" dirty="0">
                <a:effectLst/>
                <a:latin typeface="Times New Roman" panose="02020603050405020304" pitchFamily="18" charset="0"/>
                <a:ea typeface="仿宋" panose="02010609060101010101" pitchFamily="49" charset="-122"/>
              </a:rPr>
              <a:t>, A., </a:t>
            </a:r>
            <a:r>
              <a:rPr lang="en-US" altLang="zh-CN" sz="1800" dirty="0" err="1">
                <a:effectLst/>
                <a:latin typeface="Times New Roman" panose="02020603050405020304" pitchFamily="18" charset="0"/>
                <a:ea typeface="仿宋" panose="02010609060101010101" pitchFamily="49" charset="-122"/>
              </a:rPr>
              <a:t>Hurych</a:t>
            </a:r>
            <a:r>
              <a:rPr lang="en-US" altLang="zh-CN" sz="1800" dirty="0">
                <a:effectLst/>
                <a:latin typeface="Times New Roman" panose="02020603050405020304" pitchFamily="18" charset="0"/>
                <a:ea typeface="仿宋" panose="02010609060101010101" pitchFamily="49" charset="-122"/>
              </a:rPr>
              <a:t>, D., Besnier, V., &amp; Bernard, O. (2024). Supervised Anomaly Detection for Complex Industrial Images. In Proceedings of the IEEE/CVF Conference on Computer Vision and Pattern Recognition (pp. 17754-17762).</a:t>
            </a:r>
          </a:p>
          <a:p>
            <a:pPr marL="0" indent="0">
              <a:buNone/>
              <a:defRPr/>
            </a:pPr>
            <a:r>
              <a:rPr lang="en-US" altLang="zh-CN" sz="1800" dirty="0">
                <a:effectLst/>
                <a:latin typeface="Times New Roman" panose="02020603050405020304" pitchFamily="18" charset="0"/>
                <a:ea typeface="仿宋" panose="02010609060101010101" pitchFamily="49" charset="-122"/>
              </a:rPr>
              <a:t>[2] </a:t>
            </a:r>
            <a:r>
              <a:rPr lang="en-US" altLang="zh-CN" sz="1800" dirty="0" err="1">
                <a:effectLst/>
                <a:latin typeface="Times New Roman" panose="02020603050405020304" pitchFamily="18" charset="0"/>
                <a:ea typeface="仿宋" panose="02010609060101010101" pitchFamily="49" charset="-122"/>
              </a:rPr>
              <a:t>Batzner</a:t>
            </a:r>
            <a:r>
              <a:rPr lang="en-US" altLang="zh-CN" sz="1800" dirty="0">
                <a:effectLst/>
                <a:latin typeface="Times New Roman" panose="02020603050405020304" pitchFamily="18" charset="0"/>
                <a:ea typeface="仿宋" panose="02010609060101010101" pitchFamily="49" charset="-122"/>
              </a:rPr>
              <a:t>, K., Heckler, L., &amp; König, R. (2024). </a:t>
            </a:r>
            <a:r>
              <a:rPr lang="en-US" altLang="zh-CN" sz="1800" dirty="0" err="1">
                <a:effectLst/>
                <a:latin typeface="Times New Roman" panose="02020603050405020304" pitchFamily="18" charset="0"/>
                <a:ea typeface="仿宋" panose="02010609060101010101" pitchFamily="49" charset="-122"/>
              </a:rPr>
              <a:t>Efficientad</a:t>
            </a:r>
            <a:r>
              <a:rPr lang="en-US" altLang="zh-CN" sz="1800" dirty="0">
                <a:effectLst/>
                <a:latin typeface="Times New Roman" panose="02020603050405020304" pitchFamily="18" charset="0"/>
                <a:ea typeface="仿宋" panose="02010609060101010101" pitchFamily="49" charset="-122"/>
              </a:rPr>
              <a:t>: Accurate visual anomaly detection at millisecond-level latencies. In Proceedings of the IEEE/CVF Winter Conference on Applications of Computer Vision (pp. 128-138).</a:t>
            </a:r>
          </a:p>
        </p:txBody>
      </p:sp>
    </p:spTree>
    <p:extLst>
      <p:ext uri="{BB962C8B-B14F-4D97-AF65-F5344CB8AC3E}">
        <p14:creationId xmlns:p14="http://schemas.microsoft.com/office/powerpoint/2010/main" val="1301100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69EE1-8460-31D4-E072-5900677A7666}"/>
              </a:ext>
            </a:extLst>
          </p:cNvPr>
          <p:cNvSpPr>
            <a:spLocks noGrp="1"/>
          </p:cNvSpPr>
          <p:nvPr>
            <p:ph type="title"/>
          </p:nvPr>
        </p:nvSpPr>
        <p:spPr/>
        <p:txBody>
          <a:bodyPr/>
          <a:lstStyle/>
          <a:p>
            <a:pPr>
              <a:defRPr/>
            </a:pPr>
            <a:r>
              <a:rPr lang="en-US" altLang="zh-CN" sz="3200" dirty="0">
                <a:latin typeface="Times New Roman" panose="02020603050405020304" pitchFamily="18" charset="0"/>
                <a:ea typeface="仿宋" panose="02010609060101010101" pitchFamily="49" charset="-122"/>
              </a:rPr>
              <a:t>3.</a:t>
            </a:r>
            <a:r>
              <a:rPr lang="en-US" altLang="zh-CN" sz="3200" dirty="0">
                <a:effectLst/>
                <a:latin typeface="Times New Roman" panose="02020603050405020304" pitchFamily="18" charset="0"/>
                <a:ea typeface="仿宋" panose="02010609060101010101" pitchFamily="49" charset="-122"/>
              </a:rPr>
              <a:t> Product/Service/Solution Design ( GOT CONTRACT )</a:t>
            </a:r>
          </a:p>
        </p:txBody>
      </p:sp>
      <p:pic>
        <p:nvPicPr>
          <p:cNvPr id="7" name="图片 6">
            <a:extLst>
              <a:ext uri="{FF2B5EF4-FFF2-40B4-BE49-F238E27FC236}">
                <a16:creationId xmlns:a16="http://schemas.microsoft.com/office/drawing/2014/main" id="{DCBCE5F8-9D4E-2685-F68C-B60A7819AE71}"/>
              </a:ext>
            </a:extLst>
          </p:cNvPr>
          <p:cNvPicPr>
            <a:picLocks noChangeAspect="1"/>
          </p:cNvPicPr>
          <p:nvPr/>
        </p:nvPicPr>
        <p:blipFill>
          <a:blip r:embed="rId3"/>
          <a:srcRect t="22236" b="21258"/>
          <a:stretch/>
        </p:blipFill>
        <p:spPr>
          <a:xfrm>
            <a:off x="6096000" y="1694422"/>
            <a:ext cx="3552289" cy="4436086"/>
          </a:xfrm>
          <a:prstGeom prst="rect">
            <a:avLst/>
          </a:prstGeom>
        </p:spPr>
      </p:pic>
      <p:pic>
        <p:nvPicPr>
          <p:cNvPr id="11" name="内容占位符 10">
            <a:extLst>
              <a:ext uri="{FF2B5EF4-FFF2-40B4-BE49-F238E27FC236}">
                <a16:creationId xmlns:a16="http://schemas.microsoft.com/office/drawing/2014/main" id="{560E67A7-FC36-08F0-40BA-8F0918A79BA9}"/>
              </a:ext>
            </a:extLst>
          </p:cNvPr>
          <p:cNvPicPr>
            <a:picLocks noGrp="1" noChangeAspect="1"/>
          </p:cNvPicPr>
          <p:nvPr>
            <p:ph sz="half" idx="1"/>
          </p:nvPr>
        </p:nvPicPr>
        <p:blipFill>
          <a:blip r:embed="rId4"/>
          <a:srcRect t="16705" r="3802" b="24103"/>
          <a:stretch/>
        </p:blipFill>
        <p:spPr>
          <a:xfrm>
            <a:off x="1403651" y="1757238"/>
            <a:ext cx="3216057" cy="4373271"/>
          </a:xfrm>
          <a:prstGeom prst="rect">
            <a:avLst/>
          </a:prstGeom>
        </p:spPr>
      </p:pic>
    </p:spTree>
    <p:extLst>
      <p:ext uri="{BB962C8B-B14F-4D97-AF65-F5344CB8AC3E}">
        <p14:creationId xmlns:p14="http://schemas.microsoft.com/office/powerpoint/2010/main" val="1731529051"/>
      </p:ext>
    </p:extLst>
  </p:cSld>
  <p:clrMapOvr>
    <a:masterClrMapping/>
  </p:clrMapOvr>
</p:sld>
</file>

<file path=ppt/theme/theme1.xml><?xml version="1.0" encoding="utf-8"?>
<a:theme xmlns:a="http://schemas.openxmlformats.org/drawingml/2006/main" name="captions frame_White">
  <a:themeElements>
    <a:clrScheme name="自訂 19">
      <a:dk1>
        <a:srgbClr val="000000"/>
      </a:dk1>
      <a:lt1>
        <a:srgbClr val="FEFFFE"/>
      </a:lt1>
      <a:dk2>
        <a:srgbClr val="192C4D"/>
      </a:dk2>
      <a:lt2>
        <a:srgbClr val="FFFDDA"/>
      </a:lt2>
      <a:accent1>
        <a:srgbClr val="EAE8C7"/>
      </a:accent1>
      <a:accent2>
        <a:srgbClr val="C1B56B"/>
      </a:accent2>
      <a:accent3>
        <a:srgbClr val="4BAF73"/>
      </a:accent3>
      <a:accent4>
        <a:srgbClr val="5AA6C0"/>
      </a:accent4>
      <a:accent5>
        <a:srgbClr val="D17DF9"/>
      </a:accent5>
      <a:accent6>
        <a:srgbClr val="FA7E5C"/>
      </a:accent6>
      <a:hlink>
        <a:srgbClr val="0432FF"/>
      </a:hlink>
      <a:folHlink>
        <a:srgbClr val="0432FF"/>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Pitch Deck_Hunch Innovations.potx  -  已自动恢复" id="{2A64AB8A-358E-431A-9118-4EDB0E95C5FF}" vid="{DD4620AF-5C57-48F5-88A4-47EF8A82108F}"/>
    </a:ext>
  </a:extLst>
</a:theme>
</file>

<file path=ppt/theme/theme2.xml><?xml version="1.0" encoding="utf-8"?>
<a:theme xmlns:a="http://schemas.openxmlformats.org/drawingml/2006/main" name="White">
  <a:themeElements>
    <a:clrScheme name="自訂 19">
      <a:dk1>
        <a:srgbClr val="000000"/>
      </a:dk1>
      <a:lt1>
        <a:srgbClr val="FEFFFE"/>
      </a:lt1>
      <a:dk2>
        <a:srgbClr val="192C4D"/>
      </a:dk2>
      <a:lt2>
        <a:srgbClr val="FFFDDA"/>
      </a:lt2>
      <a:accent1>
        <a:srgbClr val="EAE8C7"/>
      </a:accent1>
      <a:accent2>
        <a:srgbClr val="C1B56B"/>
      </a:accent2>
      <a:accent3>
        <a:srgbClr val="4BAF73"/>
      </a:accent3>
      <a:accent4>
        <a:srgbClr val="5AA6C0"/>
      </a:accent4>
      <a:accent5>
        <a:srgbClr val="D17DF9"/>
      </a:accent5>
      <a:accent6>
        <a:srgbClr val="FA7E5C"/>
      </a:accent6>
      <a:hlink>
        <a:srgbClr val="0432FF"/>
      </a:hlink>
      <a:folHlink>
        <a:srgbClr val="0432FF"/>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Pitch Deck_Hunch Innovations.potx  -  已自动恢复" id="{2A64AB8A-358E-431A-9118-4EDB0E95C5FF}" vid="{35CF576E-08B1-4284-9A5F-09EA837523EF}"/>
    </a:ext>
  </a:extLst>
</a:theme>
</file>

<file path=ppt/theme/theme3.xml><?xml version="1.0" encoding="utf-8"?>
<a:theme xmlns:a="http://schemas.openxmlformats.org/drawingml/2006/main" name="captions frame_Blue">
  <a:themeElements>
    <a:clrScheme name="自訂 20">
      <a:dk1>
        <a:srgbClr val="FEFFFF"/>
      </a:dk1>
      <a:lt1>
        <a:srgbClr val="FFFFFF"/>
      </a:lt1>
      <a:dk2>
        <a:srgbClr val="192C4D"/>
      </a:dk2>
      <a:lt2>
        <a:srgbClr val="FFFDDA"/>
      </a:lt2>
      <a:accent1>
        <a:srgbClr val="EAE8C7"/>
      </a:accent1>
      <a:accent2>
        <a:srgbClr val="C1B56B"/>
      </a:accent2>
      <a:accent3>
        <a:srgbClr val="4BAF73"/>
      </a:accent3>
      <a:accent4>
        <a:srgbClr val="5AA6C0"/>
      </a:accent4>
      <a:accent5>
        <a:srgbClr val="D17DF9"/>
      </a:accent5>
      <a:accent6>
        <a:srgbClr val="FA7E5C"/>
      </a:accent6>
      <a:hlink>
        <a:srgbClr val="F66841"/>
      </a:hlink>
      <a:folHlink>
        <a:srgbClr val="F66841"/>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Pitch Deck_Hunch Innovations.potx  -  已自动恢复" id="{2A64AB8A-358E-431A-9118-4EDB0E95C5FF}" vid="{67B04907-4FB5-4629-AD20-019CC20864E8}"/>
    </a:ext>
  </a:ext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itch Deck_Hunch Innovations.potx  -  已自动恢复" id="{2A64AB8A-358E-431A-9118-4EDB0E95C5FF}" vid="{C272E26B-BF8B-4D13-A6A7-883057F2147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Pitch Deck_Hunch Innovations</Template>
  <TotalTime>1602</TotalTime>
  <Words>2337</Words>
  <Application>Microsoft Office PowerPoint</Application>
  <PresentationFormat>Widescreen</PresentationFormat>
  <Paragraphs>115</Paragraphs>
  <Slides>24</Slides>
  <Notes>18</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24</vt:i4>
      </vt:variant>
    </vt:vector>
  </HeadingPairs>
  <TitlesOfParts>
    <vt:vector size="36" baseType="lpstr">
      <vt:lpstr>-apple-system</vt:lpstr>
      <vt:lpstr>华文仿宋</vt:lpstr>
      <vt:lpstr>宋体</vt:lpstr>
      <vt:lpstr>Arial</vt:lpstr>
      <vt:lpstr>Calibri</vt:lpstr>
      <vt:lpstr>Calibri Light</vt:lpstr>
      <vt:lpstr>Times New Roman</vt:lpstr>
      <vt:lpstr>Wingdings</vt:lpstr>
      <vt:lpstr>captions frame_White</vt:lpstr>
      <vt:lpstr>White</vt:lpstr>
      <vt:lpstr>captions frame_Blue</vt:lpstr>
      <vt:lpstr>Custom Design</vt:lpstr>
      <vt:lpstr>Pitch Deck_Hunch Innovations Technology</vt:lpstr>
      <vt:lpstr>HUNCH INNOVATIONS × HKU TEA</vt:lpstr>
      <vt:lpstr>HUNCH INNOVATIONS × HKU TEA</vt:lpstr>
      <vt:lpstr>For more guidelines</vt:lpstr>
      <vt:lpstr>1. Market Analysis</vt:lpstr>
      <vt:lpstr>1. Market Analysis</vt:lpstr>
      <vt:lpstr>1. Market Analysis</vt:lpstr>
      <vt:lpstr>2. Core Technology</vt:lpstr>
      <vt:lpstr>3. Product/Service/Solution Design ( GOT CONTRACT )</vt:lpstr>
      <vt:lpstr>3. Product/Service/Solution Design(Hardware Configuration, Interface and Communication Protocols, Data Flow and System Integration)</vt:lpstr>
      <vt:lpstr>3. Product/Service/Solution Design(Pre-training, Algorithm, Evaluation)</vt:lpstr>
      <vt:lpstr>3. Product/Service/Solution Design(Developing Product)</vt:lpstr>
      <vt:lpstr>3. Product/Service/Solution Design(Developing Product)</vt:lpstr>
      <vt:lpstr>3. Product/Service/Solution Design(Developing Product)</vt:lpstr>
      <vt:lpstr>3. Product/Service/Solution Design(Cost of Hardware)</vt:lpstr>
      <vt:lpstr>3. Solution Design</vt:lpstr>
      <vt:lpstr>3. Solution Design</vt:lpstr>
      <vt:lpstr>3. Product/Service/Solution Design(Developing Product)</vt:lpstr>
      <vt:lpstr>3. Product/Service/Solution Design(Delivery Standards&amp; Risks)</vt:lpstr>
      <vt:lpstr>3. Product/Service/Solution Design(Developing Product-rPPG)</vt:lpstr>
      <vt:lpstr>4. Business Model</vt:lpstr>
      <vt:lpstr>5. Development Plan </vt:lpstr>
      <vt:lpstr>6. Annual Development Goal</vt:lpstr>
      <vt:lpstr>7. Team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ximengw@connect.hku.hk</dc:creator>
  <cp:lastModifiedBy>ximengw@connect.hku.hk</cp:lastModifiedBy>
  <cp:revision>3</cp:revision>
  <dcterms:created xsi:type="dcterms:W3CDTF">2024-10-12T02:42:43Z</dcterms:created>
  <dcterms:modified xsi:type="dcterms:W3CDTF">2024-11-22T05:27:51Z</dcterms:modified>
</cp:coreProperties>
</file>